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91" r:id="rId2"/>
    <p:sldId id="292" r:id="rId3"/>
    <p:sldId id="371" r:id="rId4"/>
    <p:sldId id="372" r:id="rId5"/>
    <p:sldId id="373" r:id="rId6"/>
    <p:sldId id="377" r:id="rId7"/>
    <p:sldId id="378" r:id="rId8"/>
    <p:sldId id="379" r:id="rId9"/>
    <p:sldId id="374" r:id="rId10"/>
    <p:sldId id="375" r:id="rId11"/>
    <p:sldId id="394" r:id="rId12"/>
    <p:sldId id="395" r:id="rId13"/>
    <p:sldId id="380" r:id="rId14"/>
    <p:sldId id="381" r:id="rId15"/>
    <p:sldId id="382" r:id="rId16"/>
    <p:sldId id="383" r:id="rId17"/>
    <p:sldId id="396" r:id="rId18"/>
    <p:sldId id="385" r:id="rId19"/>
    <p:sldId id="386" r:id="rId20"/>
    <p:sldId id="397" r:id="rId21"/>
    <p:sldId id="388" r:id="rId22"/>
    <p:sldId id="389" r:id="rId23"/>
    <p:sldId id="398" r:id="rId24"/>
    <p:sldId id="391" r:id="rId25"/>
    <p:sldId id="392" r:id="rId26"/>
    <p:sldId id="393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63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3-09T02:13:33.458"/>
    </inkml:context>
    <inkml:brush xml:id="br0">
      <inkml:brushProperty name="width" value="0.13333" units="cm"/>
      <inkml:brushProperty name="height" value="0.13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FF68F21-3394-404C-9ECB-557BD1CDD7C5}" emma:medium="tactile" emma:mode="ink">
          <msink:context xmlns:msink="http://schemas.microsoft.com/ink/2010/main" type="writingRegion" rotatedBoundingBox="23685,6796 21741,7314 21431,6154 23375,5635">
            <msink:destinationLink direction="with" ref="{81EA9781-FD60-40DA-B721-1BE689C55829}"/>
          </msink:context>
        </emma:interpretation>
      </emma:emma>
    </inkml:annotationXML>
    <inkml:traceGroup>
      <inkml:annotationXML>
        <emma:emma xmlns:emma="http://www.w3.org/2003/04/emma" version="1.0">
          <emma:interpretation id="{A25A7831-8E4C-42E4-A6A3-5737007FD6F9}" emma:medium="tactile" emma:mode="ink">
            <msink:context xmlns:msink="http://schemas.microsoft.com/ink/2010/main" type="paragraph" rotatedBoundingBox="23685,6796 21741,7314 21431,6154 23375,56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01E099-B206-41F4-8844-E5FB90524329}" emma:medium="tactile" emma:mode="ink">
              <msink:context xmlns:msink="http://schemas.microsoft.com/ink/2010/main" type="line" rotatedBoundingBox="23685,6796 21741,7314 21431,6154 23375,5635"/>
            </emma:interpretation>
          </emma:emma>
        </inkml:annotationXML>
        <inkml:traceGroup>
          <inkml:annotationXML>
            <emma:emma xmlns:emma="http://www.w3.org/2003/04/emma" version="1.0">
              <emma:interpretation id="{A2C7427D-CC07-4729-9A70-D2FBCB49E571}" emma:medium="tactile" emma:mode="ink">
                <msink:context xmlns:msink="http://schemas.microsoft.com/ink/2010/main" type="inkWord" rotatedBoundingBox="23685,6796 22580,7091 22270,5930 23375,5635"/>
              </emma:interpretation>
              <emma:one-of disjunction-type="recognition" id="oneOf0">
                <emma:interpretation id="interp0" emma:lang="en-AU" emma:confidence="0">
                  <emma:literal>'a)</emma:literal>
                </emma:interpretation>
                <emma:interpretation id="interp1" emma:lang="en-AU" emma:confidence="0">
                  <emma:literal>'a,</emma:literal>
                </emma:interpretation>
                <emma:interpretation id="interp2" emma:lang="en-AU" emma:confidence="0">
                  <emma:literal>to</emma:literal>
                </emma:interpretation>
                <emma:interpretation id="interp3" emma:lang="en-AU" emma:confidence="0">
                  <emma:literal>'o,</emma:literal>
                </emma:interpretation>
                <emma:interpretation id="interp4" emma:lang="en-AU" emma:confidence="0">
                  <emma:literal>'o)</emma:literal>
                </emma:interpretation>
              </emma:one-of>
            </emma:emma>
          </inkml:annotationXML>
          <inkml:trace contextRef="#ctx0" brushRef="#br0">2010-113 1267,'0'0'56,"0"0"12,0 0-55,0 0-13,0 0 0,0 0 0,0 0 196,0 0 37,0 15 7,0-15 2,0 0-116,5 10-23,-5 4-5,0 1-1,6 0-57,-6-1-12,0 6-3,0 5 0,0-1-17,0 1-8,0-1 8,-6 1-8,6 4-18,0 1-9,-5-6-1,5 6-723,-6-6-144</inkml:trace>
          <inkml:trace contextRef="#ctx0" brushRef="#br0" timeOffset="-261.879">1275-413 921,'-11'20'82,"11"-20"-66,0 0-16,0 0 0,0 0 181,-6 10 33,-5 0 6,0 4 2,-6-4-99,6 5-20,6 0-4,-1 4-1,-5-4-54,6 5-10,-1 4-2,6-4-1,-5 0-20,10-1-11,1-4 12,5 5-12,0-1 0,5-4 0,1 0 0,-1-1 0,7 1 0,-7-5 0,6 5-9,0-5 9,6-6 0,0-4 0,-6 0 0,0-4 0,0-1 0,0 0 0,0 0 0,0-5 0,0-5 0,0-4 9,-5-1 0,5 0 0,-5-4 13,-6-1 2,5 1 1,-5-1 0,0-4 14,1 4 2,-7-4 1,1 4 0,-6 5-4,0-4-1,-6-1 0,1 6 0,-7 4-5,1 0 0,0 0-1,-11-4 0,6 4-12,-6 5-3,-1 0 0,1 1 0,-5 9-8,5-5-8,-6 5 9,6 0-9,-6 0 0,6 5-13,0 4 1,0 1 0,5 0-36,1 0-8,-1 5 0,1-1-1,10 6-121,-5-5-24,6 4-5,-1 1-709</inkml:trace>
          <inkml:trace contextRef="#ctx0" brushRef="#br0" timeOffset="-695.1897">949-712 460,'0'0'20,"0"0"5,0 0-25,0 0 0,-11 14 0,5-4 0,-5 0 223,5-5 39,6-5 8,-11 10 2,0 5-128,0-1-26,6 1-5,-6 0-1,5-5-27,-5 4-5,6-4-2,-1 5 0,1 0-29,-1 4-5,0-4-2,-5 0 0,11-1-26,0 6-6,-5-5-1,-1 9 0,6 1-9,-5 0 0,5 4 0,0 0 0,0 1 0,0-1 0,11 1 0,-6-1 0,1 1 0,-1-1-11,7-4 11,-1-1-8,0 6-1,0-6 0,5-4 0,1-5 0,-1 0-66,7-1-13,-7-9-2</inkml:trace>
        </inkml:traceGroup>
        <inkml:traceGroup>
          <inkml:annotationXML>
            <emma:emma xmlns:emma="http://www.w3.org/2003/04/emma" version="1.0">
              <emma:interpretation id="{5C63C020-22E3-45A5-8657-B3F469BCC6B6}" emma:medium="tactile" emma:mode="ink">
                <msink:context xmlns:msink="http://schemas.microsoft.com/ink/2010/main" type="inkWord" rotatedBoundingBox="21941,6774 21619,6860 21560,6638 21882,6552"/>
              </emma:interpretation>
              <emma:one-of disjunction-type="recognition" id="oneOf1">
                <emma:interpretation id="interp5" emma:lang="en-AU" emma:confidence="0">
                  <emma:literal>J</emma:literal>
                </emma:interpretation>
                <emma:interpretation id="interp6" emma:lang="en-AU" emma:confidence="0">
                  <emma:literal>N</emma:literal>
                </emma:interpretation>
                <emma:interpretation id="interp7" emma:lang="en-AU" emma:confidence="0">
                  <emma:literal>&amp;</emma:literal>
                </emma:interpretation>
                <emma:interpretation id="interp8" emma:lang="en-AU" emma:confidence="0">
                  <emma:literal>*</emma:literal>
                </emma:interpretation>
                <emma:interpretation id="interp9" emma:lang="en-AU" emma:confidence="0">
                  <emma:literal>A</emma:literal>
                </emma:interpretation>
              </emma:one-of>
            </emma:emma>
          </inkml:annotationXML>
          <inkml:trace contextRef="#ctx0" brushRef="#br0" timeOffset="-2426.0495">109 162 1090,'-11'29'48,"5"-19"11,6-10-47,0 0-12,0 0 0,0 10 0,0-10 96,-5 5 18,5-5 3,0 0 1,0 0-37,0 0-7,0 0-2,-6 10 0,6-10-8,0 0-3,0 0 0,0 0 0,0 0-11,0 0-2,0 0-1,0 0 0,0 0-24,0 0-5,0 0-1,0 0 0,0 0-17,0 0 0,0 0 8,0 0-8,0 0 0,0 0 0,-6-15 0,6 0-9,0 6 9,0-6 0,6 0 0,0 0 0,-6 1 0,0-1 0,5 0 0,-5 5 0,0 10-8,0 0 0,6-9 0,-1 4 0,6-5 8,-11 10 14,0 0-3,11-5-1,-11 5-10,6-5-14,-6 5 3,0 0 1,11 0 10,-11 0 14,0 0-3,11 10-1,-6 0-10,1-1 0,-1 6 0,6-5 8,-11-10-8,0 15 0,0-1 0,0 6 8,0-5-8,-5 0 0,-1-6 0,1 6 8,-1-5-19,1 5-4,-1-5-1,-5-1 0,0-9 29,11 0 6,-11 10 1,0-5 0,-5-5-9,4-5-2,7 0 0,-6 0 0,0-4 3,0 4 0,5-5 0,-5-5 0,6 0-4,5 1 0,-11-1 0,11 0 0,0 5 4,-6 0 0,6 1 0,0-1 0,6 0-12,-6 10 0,0-10 9,0 10-9,5-10 36,1 5 4,5 1 0,0-1 0,-11 5-20,11 0-4,5-10-1,1 5 0,0 0-5,-6 0-1,0 5 0,5-5 0,1 5-9,-6 5 0,5 0 0,-16-5 0,6 5 0,11 0 0,-12 5 0,6-1 0,-11-9 0,6 10 0,-6 5 0,0-5 0,0 5-20,-6-6-7,1 6-1,-1-5 0,6-10 45,-5 10 9,-6 0 2,5-1 0,0-9-28,-5 5 0,11-5 0,-16 5 0,5-10-24,0 0-11,0 0-1,0 1-1,0-11 26,0 5 11,-6 0-8,6 5 8,11 5-24,0 0 1,-6-5 0,6 5 0,0 0 37,0 0 7,0-9 2,0 9 0,0-10-23,0 10 8,6-10-8,-1 0 0,1 0 0,-1 0 0,7 1 0,-7 4 0,6 0-20,0 0-3,6 0 0,-6 0 0,0 5 23,0 0 0,-6 0 0,12 0 0,-6 0 22,0 5 9,-11-5 1,11 10 1,-11-10-25,0 0-8,6 10 0,-6 4 0,0 1 0,-6-5 0,1 5 0,-1 4 0,6-4 0,-5 0 0,-6-1-12,5-9 3,6-5-1,-11 5 0,0 0 0,0 0 0,0-5 10,0 0 0,5 0 0,-10-5 0,5-5 0,0 1 0,-1-1 0,7 0 0,-1 0 0,1 0 0,-1 5 0,6-4 0,0-6 0,0 0 0,0 0 0,0 15 0,6-5-11,-6 5-6,5-9-2,6-1 0,1 0 39,-1 5 7,0-5 1,0 5 1,-11 5-20,16-5-9,1-4 8,-1 4-8,7 5 0,-7-5 8,1 0-8,-1 0 0,-16 5 0,0 0 0,0 0 0,17 0 0,-1 0 0,1 5 0,-17-5 8,0 0-8,0 0 0,11 5 0,-11-5 0,6 10 8,-6-10-8,0 0 8,-6 9-8,1 1 8,-12 5-8,0 0 0,12-5-12,-6-1 12,0 6-23,-11-5 3,5 0 1,0 0 0,-5 4-20,6-4-4,-1-5-1,6 5 0,-5-5-54,5 0-11,11-5-3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3-09T02:27:40.83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525A448-C43A-489A-B783-0367A5770FB3}" emma:medium="tactile" emma:mode="ink">
          <msink:context xmlns:msink="http://schemas.microsoft.com/ink/2010/main" type="writingRegion" rotatedBoundingBox="13681,3123 15228,3123 15228,5466 13681,5466"/>
        </emma:interpretation>
      </emma:emma>
    </inkml:annotationXML>
    <inkml:traceGroup>
      <inkml:annotationXML>
        <emma:emma xmlns:emma="http://www.w3.org/2003/04/emma" version="1.0">
          <emma:interpretation id="{63C8AFE1-1456-47A3-AF61-9A5B8AE1CE35}" emma:medium="tactile" emma:mode="ink">
            <msink:context xmlns:msink="http://schemas.microsoft.com/ink/2010/main" type="paragraph" rotatedBoundingBox="13681,3123 15228,3123 15228,5466 13681,54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10A27A-3A3C-4FB2-B8FC-C7913AEAD9DD}" emma:medium="tactile" emma:mode="ink">
              <msink:context xmlns:msink="http://schemas.microsoft.com/ink/2010/main" type="line" rotatedBoundingBox="13681,3123 15228,3123 15228,5466 13681,5466"/>
            </emma:interpretation>
          </emma:emma>
        </inkml:annotationXML>
        <inkml:traceGroup>
          <inkml:annotationXML>
            <emma:emma xmlns:emma="http://www.w3.org/2003/04/emma" version="1.0">
              <emma:interpretation id="{8F8723B9-505A-4F4C-92CD-195ADF2615EF}" emma:medium="tactile" emma:mode="ink">
                <msink:context xmlns:msink="http://schemas.microsoft.com/ink/2010/main" type="inkWord" rotatedBoundingBox="13681,4768 15228,4768 15228,5466 13681,5466"/>
              </emma:interpretation>
              <emma:one-of disjunction-type="recognition" id="oneOf0">
                <emma:interpretation id="interp0" emma:lang="en-AU" emma:confidence="0">
                  <emma:literal>¥</emma:literal>
                </emma:interpretation>
                <emma:interpretation id="interp1" emma:lang="en-AU" emma:confidence="0">
                  <emma:literal>%</emma:literal>
                </emma:interpretation>
                <emma:interpretation id="interp2" emma:lang="en-AU" emma:confidence="0">
                  <emma:literal>5</emma:literal>
                </emma:interpretation>
                <emma:interpretation id="interp3" emma:lang="en-AU" emma:confidence="0">
                  <emma:literal>€</emma:literal>
                </emma:interpretation>
                <emma:interpretation id="interp4" emma:lang="en-AU" emma:confidence="0">
                  <emma:literal>y</emma:literal>
                </emma:interpretation>
              </emma:one-of>
            </emma:emma>
          </inkml:annotationXML>
          <inkml:trace contextRef="#ctx0" brushRef="#br0">132 1704 1677,'0'0'74,"0"0"16,0 0-72,0 0-18,6-10 0,-1 1 0,-5 9 83,11-5 13,0-5 2,6 5 1,0-5-11,-12 10-1,-5 0-1,0 0 0,22-5-30,0 5-7,-5-5-1,-1 5 0,1 0-16,5 5-3,0 0-1,0 5 0,0-5-10,1 0-2,-1 5-1,5-1 0,-5 11-15,0 0 11,1-6-11,-1 1 10,-6-5-10,6 5 0,-5 9 0,0 1 8,-6 9-8,-6-4 0,1-1 0,5 1 8,-11-6-16,5 1-4,-5 4-1,0 6 0,0-6-37,-5 1-7,5 4-2,-11-5 0,5 1-35,1-10-7,-6-1-2,-1-4 0,1 5 11,0-6 1,0-4 1,0 0 0,0-5 52,-5 0 10,-1-5 3,6 0 0,-6-5 37,6 0 8,0 0 2,0 0 0,0-5 26,6 1 6,-1-1 1,1 0 0,-1-5 4,1 5 1,5 1 0,5-1 0,-5 10-4,0 0-1,6-10 0,10 0 0,-5 0-1,0 0 0,6 1 0,5 4 0,-5 0-14,5 0-2,-6 5-1,6 0 0,-5 0-7,5 0-2,0 5 0,0-5 0,-5 5-8,5-5-3,0 0 0,6 5 0,-1-1-17,-5 1 8,12 5-8,-7-5 0,6-5 8,-5 5-8,0 5 0,5-5 0,-6 0 0,1-5 0,-11 0 0,5 5 0,0-5 0,0 0-12,-6 0 0,7-5 0,-1 0-134,-6-5-26</inkml:trace>
          <inkml:trace contextRef="#ctx0" brushRef="#br0" timeOffset="-554.7127">-343 2028 1267,'0'69'112,"0"-39"-89,0-30-23,0 0 0,0 0 60,0 0 7,0 0 1,0 0 1,6-10 25,10 0 5,-5-5 1,0 5 0,6 6-40,-1-1-7,-5 0-1,6 5-1,0-5-8,-1 5-2,1 0 0,-1 0 0,1 5-9,-1-5-1,1 0-1,0 5 0,-1-5-11,-5 0-3,0 5 0,6-1 0,-6-4-8,5 0-8,-10 5 12,5 0-12,0-5 12,-11 0-12,0 0 12,0 0-12,17 0-12,-17 0-10,0 0-2,0 0 0,0 0-182,0 0-37,11-14-7,-11 14-2</inkml:trace>
          <inkml:trace contextRef="#ctx0" brushRef="#br0" timeOffset="-3558.4556">138 157 230,'0'0'20,"0"0"-20,0 0 0,0 0 0,0 0 178,-6-5 31,6-5 7,0 10 0,-5-10-81,5 1-17,-6 4-3,6 5-1,-5-10-18,5 10-4,-6-5-1,6 5 0,-5-10-15,5 10-4,0 0 0,0 0 0,0 0-9,-11 5-3,5 0 0,6-5 0,0 0-20,-11 5-4,0 5 0,0 0-1,5 4-17,1 6-3,-1 0-1,1-1 0,-1 1-6,1 4-8,-1-4 11,1 5-11,-1-1 10,1 6-10,5-1 8,0-4-8,0 4 0,0-4 0,5-1 0,1 1 0,-1-6 0,1 1 0,-1 5 0,6-1-11,0-9 11,0 10 0,6-11 10,-6 6-10,11-10 0,-5 5 0,5-6 0,-6 6-10,-5-5 10,0 5 12,12-6-2,4 1-1,-5-5-9,0-5 0,1 5 0,4 0 8,-5-5-8,0 5 8,6-5-8,-6-5 8,0 5-8,0 0 8,0-5-8,1 0 8,-1-5 2,-6-4 0,1 4 0,-6-5 0,5 0 6,-5-4 0,1-1 1,4 0 0,-10 1 4,5-1 1,-6 0 0,1-4 0,-1 4-3,1-4-1,-6-6 0,5 6 0,-5-6-1,0 1 0,0 4 0,-5 1 0,5-6 7,-6 6 0,6-1 1,-11 0 0,6 6-25,-1-1 0,-5 0 8,0 1-8,0-6 9,0 11 0,5-6 0,-10 0 0,5 6-1,-6-1-8,1 5 12,-1 0-4,0 0-8,-5 0 0,-5 1 0,10-1 0,-5 10 0,0 0 0,0 5 0,5 0 0,-5 0 0,6-1 0,-7 6 0,1 5 0,6 0-20,-1 9 1,1-4 0,-6 5 0,-1 4-22,7-4-5,-1 9-1,1 0 0,-1-9-24,6 9-5,0-4 0,5 4-1,1 1-119,-1-1-24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3-09T02:38:40.13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9C2CCF8-9595-40F9-9B50-01CCC55ACFCB}" emma:medium="tactile" emma:mode="ink">
          <msink:context xmlns:msink="http://schemas.microsoft.com/ink/2010/main" type="writingRegion" rotatedBoundingBox="28577,10753 33638,11175 33312,15085 28250,14662"/>
        </emma:interpretation>
      </emma:emma>
    </inkml:annotationXML>
    <inkml:traceGroup>
      <inkml:annotationXML>
        <emma:emma xmlns:emma="http://www.w3.org/2003/04/emma" version="1.0">
          <emma:interpretation id="{10227EB0-6098-4D2A-A1B8-43BA1895E4FA}" emma:medium="tactile" emma:mode="ink">
            <msink:context xmlns:msink="http://schemas.microsoft.com/ink/2010/main" type="paragraph" rotatedBoundingBox="27965,14267 29657,10656 30610,11102 28919,14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15925D-9064-4521-BE1E-565D3E40E15F}" emma:medium="tactile" emma:mode="ink">
              <msink:context xmlns:msink="http://schemas.microsoft.com/ink/2010/main" type="line" rotatedBoundingBox="27965,14267 29657,10656 30610,11102 28919,14714"/>
            </emma:interpretation>
          </emma:emma>
        </inkml:annotationXML>
        <inkml:traceGroup>
          <inkml:annotationXML>
            <emma:emma xmlns:emma="http://www.w3.org/2003/04/emma" version="1.0">
              <emma:interpretation id="{68C28F41-E92F-47D2-B730-96AB201721DA}" emma:medium="tactile" emma:mode="ink">
                <msink:context xmlns:msink="http://schemas.microsoft.com/ink/2010/main" type="inkWord" rotatedBoundingBox="28268,14549 28343,13055 29109,13094 29034,14587"/>
              </emma:interpretation>
              <emma:one-of disjunction-type="recognition" id="oneOf0">
                <emma:interpretation id="interp0" emma:lang="en-AU" emma:confidence="0">
                  <emma:literal>.</emma:literal>
                </emma:interpretation>
                <emma:interpretation id="interp1" emma:lang="en-AU" emma:confidence="0">
                  <emma:literal>5</emma:literal>
                </emma:interpretation>
                <emma:interpretation id="interp2" emma:lang="en-AU" emma:confidence="0">
                  <emma:literal>4</emma:literal>
                </emma:interpretation>
                <emma:interpretation id="interp3" emma:lang="en-AU" emma:confidence="0">
                  <emma:literal>s</emma:literal>
                </emma:interpretation>
                <emma:interpretation id="interp4" emma:lang="en-AU" emma:confidence="0">
                  <emma:literal>S</emma:literal>
                </emma:interpretation>
              </emma:one-of>
            </emma:emma>
          </inkml:annotationXML>
          <inkml:trace contextRef="#ctx0" brushRef="#br0">-1277 2210 1911,'-5'-25'84,"-1"21"19,6-1-83,0 5-20,0 0 0,0 0 0,0 0 86,-5 24 13,-1 1 2,1 9 1,-1 5-51,1 6-11,-1-1-1,1 5-1,5-5-14,0 0-4,0 5 0,11-4 0,-6-6-20,6 0 0,11-4 0,-5-6 0,5 1 0,-5-6 0,5-4 0,0-1 0,0-9-23,0 0-2,6-5-1,-6-5 0,5-5 8,1-5 2,0-4 0,-6-6 0,0 0 16,0-4 0,-6-1-8,7-9 8,-12 4 0,5-4 0,-5-5 0,-5 4 0,-1-4 0,1 0 0,-6-6 0,0 6 0,0-5 0,0 19 0,-6 1 0,6 4 0,0 1 0,-5 4 0,-1 0 0,1 5 0,5 10 0,0 0 0,0 0 0,0 10-10,0 5 10,0 4-12,5 11 12,1 4-12,-1 1 12,6 4 0,-5 0 0,5 1 0,-6 4 0,1 0 0,0 0 0,5 5 0,-11 5 14,5 0-2,1 0 0,-1 10 0,1-5-12,-6 0 9,0-5-9,5 5 8,-5-5-8,0 0 8,0-5-8,-5-4 8,5-1 18,-6-10 3,1 5 1,-1-9 0,1-6-9,-6 1-1,5-5-1,-11-1 0,1 6 32,-1-10 6,1-1 2,-6 1 0,-1-10-21,-4 5-4,-6-5-1,0 0 0,-1-5-5,1 0-2,-5-5 0,-1 0 0,0-5-26,-5 0 0,5 0 8,1-4-8,-1-6-31,6 0-8,0-4-1,5-1-1,0 6-25,6-6-5,6 10-1,5-9 0,0 4-164,11-5-34</inkml:trace>
        </inkml:traceGroup>
        <inkml:traceGroup>
          <inkml:annotationXML>
            <emma:emma xmlns:emma="http://www.w3.org/2003/04/emma" version="1.0">
              <emma:interpretation id="{0D6DD53A-CF8A-4F26-9473-AF5271406D65}" emma:medium="tactile" emma:mode="ink">
                <msink:context xmlns:msink="http://schemas.microsoft.com/ink/2010/main" type="inkWord" rotatedBoundingBox="29499,12088 30078,10853 30610,11102 30032,12338"/>
              </emma:interpretation>
              <emma:one-of disjunction-type="recognition" id="oneOf1">
                <emma:interpretation id="interp5" emma:lang="en-AU" emma:confidence="0">
                  <emma:literal>+</emma:literal>
                </emma:interpretation>
                <emma:interpretation id="interp6" emma:lang="en-AU" emma:confidence="0">
                  <emma:literal>~</emma:literal>
                </emma:interpretation>
                <emma:interpretation id="interp7" emma:lang="en-AU" emma:confidence="0">
                  <emma:literal>=</emma:literal>
                </emma:interpretation>
                <emma:interpretation id="interp8" emma:lang="en-AU" emma:confidence="0">
                  <emma:literal>T</emma:literal>
                </emma:interpretation>
                <emma:interpretation id="interp9" emma:lang="en-AU" emma:confidence="0">
                  <emma:literal>_</emma:literal>
                </emma:interpretation>
              </emma:one-of>
            </emma:emma>
          </inkml:annotationXML>
          <inkml:trace contextRef="#ctx0" brushRef="#br0" timeOffset="-1535.0737">304 0 1209,'0'0'108,"0"0"-87,0 0-21,0 0 0,0 0 185,0 0 33,-6 9 6,1 1 2,-1-5-105,-5 5-21,0 5-4,0 4 0,0-4-25,0 5-5,5 4-1,-10-4 0,5 5-25,5-6-4,-5 6-2,6-6 0,-6 6-22,-1 0-4,7-1 0,-6 1-8,-6-1 0,12 6 0,-6-6 0,0 6 0,0-11 0,0 6 0,0-5 0,0 4 0,-1-9-8,1 0-9,6-6-2,-6 1 0,5-5-19,1-5-4,5 0-1,0 0 0,0-10-30,0-4-7,0-1 0,5-5-1,1-4-130,5-1-25</inkml:trace>
          <inkml:trace contextRef="#ctx0" brushRef="#br0" timeOffset="-1330.2219">193 118 1386,'0'0'61,"0"0"13,0 0-59,0 0-15,0 0 0,0 0 0,0 0 151,0 0 27,0 0 6,0 0 0,6 14-60,-6-14-12,0 0-2,0 15-1,5 0-42,1-5-9,5-1-2,0 1 0,0 0-39,0-5-8,6 5-1,-1 0-8,1-6 0,5 6 0,0 0 0,0 5 0,6-5 0,-1 0 0,1-1 0,0 1 0,-17 0-36,5 0 0,-5-5-1,0 5 0,-5-1-67,-6-9-12,11 5-4</inkml:trace>
          <inkml:trace contextRef="#ctx0" brushRef="#br0" timeOffset="-1057.537">326-5 1152,'0'0'51,"0"0"10,0 0-49,0 14-12,-6-4 0,1 5 0,-1 5 225,1-6 43,-1 11 8,1 0 1,-1-1-147,1 6-30,-6 4-5,5 0-2,-5 6-42,5 4-9,-5 5-2,6 0 0,-6 5-12,5 0-4,1 10 0,-6-5 0,5 0-24,1 0 0,5 5 0,0-5 0,0 0 0,0-5 0,0 0 0,0 0 0,0-5-20,0 5-4,0-5 0,0 0 0,5-15-32,1 1-6,-6-6-2,11-9-675,-6-5-135</inkml:trace>
        </inkml:traceGroup>
      </inkml:traceGroup>
    </inkml:traceGroup>
    <inkml:traceGroup>
      <inkml:annotationXML>
        <emma:emma xmlns:emma="http://www.w3.org/2003/04/emma" version="1.0">
          <emma:interpretation id="{59F06AA6-7307-4FE6-B759-28DFF9E0C3D3}" emma:medium="tactile" emma:mode="ink">
            <msink:context xmlns:msink="http://schemas.microsoft.com/ink/2010/main" type="paragraph" rotatedBoundingBox="29256,11962 33543,12320 33312,15085 29025,147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2B6410-FBF5-429D-B5C6-49608CC624AC}" emma:medium="tactile" emma:mode="ink">
              <msink:context xmlns:msink="http://schemas.microsoft.com/ink/2010/main" type="line" rotatedBoundingBox="29256,11962 33543,12320 33312,15085 29025,14727"/>
            </emma:interpretation>
          </emma:emma>
        </inkml:annotationXML>
        <inkml:traceGroup>
          <inkml:annotationXML>
            <emma:emma xmlns:emma="http://www.w3.org/2003/04/emma" version="1.0">
              <emma:interpretation id="{0EB3A866-1D62-4A0B-B42E-7EE53B583C66}" emma:medium="tactile" emma:mode="ink">
                <msink:context xmlns:msink="http://schemas.microsoft.com/ink/2010/main" type="inkWord" rotatedBoundingBox="29256,11962 33543,12320 33312,15085 29025,14727"/>
              </emma:interpretation>
              <emma:one-of disjunction-type="recognition" id="oneOf2">
                <emma:interpretation id="interp10" emma:lang="en-AU" emma:confidence="0">
                  <emma:literal>-intercept</emma:literal>
                </emma:interpretation>
                <emma:interpretation id="interp11" emma:lang="en-AU" emma:confidence="0">
                  <emma:literal>intercept</emma:literal>
                </emma:interpretation>
                <emma:interpretation id="interp12" emma:lang="en-AU" emma:confidence="0">
                  <emma:literal>intercepts</emma:literal>
                </emma:interpretation>
                <emma:interpretation id="interp13" emma:lang="en-AU" emma:confidence="0">
                  <emma:literal>-intercepts</emma:literal>
                </emma:interpretation>
                <emma:interpretation id="interp14" emma:lang="en-AU" emma:confidence="0">
                  <emma:literal>interrupt</emma:literal>
                </emma:interpretation>
              </emma:one-of>
            </emma:emma>
          </inkml:annotationXML>
          <inkml:trace contextRef="#ctx0" brushRef="#br0" timeOffset="572.483">110 2539 633,'0'0'56,"0"5"-44,-5 5-12,5 0 0,-6-5 356,6 9 68,-5-4 15,-1 5 2,1 0-310,-1 9-63,1 1-12,-1-1-2,-5 11-30,6-11-7,-1 11-1,0 4 0,1 0-6,-1 5-2,1 10 0,-1 5 0,1 0-8,5 0 0,-6-5 0,6-9 0,-5-1-36,5-10-4,0-9 0,0-6 0,0-19-157,0 0-32,0 0-7</inkml:trace>
          <inkml:trace contextRef="#ctx0" brushRef="#br0" timeOffset="1211.6843">287 2456 1382,'11'19'61,"-11"-19"13,0 15-59,0 0-15,0-1 0,0 6 0,6 5 144,-6 4 27,0 6 5,0-1 0,0 5-128,0 1-27,-6-1-5,6 0 0,-5 5-16,5 1 11,0-1-11,-6 5 10,6-5-10,-5 0 0,5 0 0,0-9 8,0-11-8,0-4-12,0-5 2,0-10 1,0 5-13,0-10-2,0 0-1,0 0 0,0 0 1,5-15 1,-5-5 0,0 0 0,0-9 23,0 0 0,0-1 0,0-4 0,-5-1 17,5 1 2,0 0 0,-6 4 0,6-4 17,6-1 3,-1 6 1,-5 4 0,6 1 9,-6-1 3,11-4 0,-6 4 0,1 1-2,5 4 0,0 5 0,5-4 0,1 4-34,-6 0-6,6 5-2,-1 0 0,-5 5 2,6 5 0,-1-4 0,7 4 0,-12 4-1,5 1 0,-5 0 0,6 0 0,-1 5-9,1 0 12,5 0-12,-5 4 12,-1-4-12,6 10 0,-5-5 9,-1-1-9,1 1 0,-6 5 8,0-1-8,-5 6 0,5-5 9,-6 4-9,1 1 12,-1-1-12,-5 6 24,0 4-1,-5 1-1,-1 4 0,1-5-22,5 1 0,-11 4 0,5-5 0,1 1-30,-1-6-10,1 1-3,-6-1 0,5-4-17,0-6-4,6 6-1,0-5-655,-5-1-132</inkml:trace>
          <inkml:trace contextRef="#ctx0" brushRef="#br0" timeOffset="1751.9211">1005 1660 1994,'0'0'88,"0"0"19,0 0-86,-5 5-21,5-5 0,-6 15 0,1-6 132,-1 11 23,1 0 4,5 4 1,-6 6-78,-5 4-15,6 10-3,-1 5-1,1 1-33,-1 8-6,1 6-2,-1 15 0,6-5-9,-5 9-1,5-4-1,0-1 0,0-4-3,0-5 0,0-1 0,5 1 0,-5 0-31,6-5-6,-6 5-2,5-1 0,1-9-55,-6 0-11,5-10-3,1 1-679,-1-16-136</inkml:trace>
          <inkml:trace contextRef="#ctx0" brushRef="#br0" timeOffset="718.3794">44 2294 403,'0'0'17,"0"0"5,0 0-22,0 0 0,0 0 0,0 0 0,0 0 348,0 0 66,-6 4 13,6-4 2,-11 10-339,11-10-68,0 0-14,0 0-8,0 15-135,0-15-33,17 20-6,-17-20-525</inkml:trace>
          <inkml:trace contextRef="#ctx0" brushRef="#br0" timeOffset="1644.7104">779 2583 2379,'0'0'52,"0"0"12,0 0 1,17-5 2,-1 5-54,1-5-13,-1 1 0,6-1 0,-5 5 92,-6 0 15,6 0 3,-1 0 1,-5 0-45,6 0-9,-1 0-1,1 5-1,5-1-44,-5-4-11,-1 0 0,6 5 0,-5-5-16,-1 0-6,12 0-1,-6-5 0,0 1-93,0-1-18,0-5-4,-10 5-1010</inkml:trace>
          <inkml:trace contextRef="#ctx0" brushRef="#br0" timeOffset="5.1693">-685 2569 2073,'0'0'92,"0"0"19,0 0-89,0 0-22,11 0 0,5 0 0,1 0 113,-6 0 19,11 0 3,-6 0 1,7 0-68,-1 0-14,0 4-2,0-4-1,11 0-38,-5 5-13,10-5 9,-4 5-9,-7-10-81,6 5-22,0 0-4</inkml:trace>
          <inkml:trace contextRef="#ctx0" brushRef="#br0" timeOffset="2420.3252">1166 3202 2113,'0'0'93,"0"0"20,0 0-90,0 0-23,0 0 0,0 0 0,0 0 120,11 0 19,0-5 4,-6 0 1,6 5-45,0 0-9,6 0-2,0 0 0,-6 0-71,5 5-17,6-5 0,0 5 0,1-5 0,-7 0 12,1-10-4,-1 5 0,6-4-8,1-6-10,-7 5 10,6-10-13,0-4-15,-5-1-2,-1 1-1,1-1 0,0 1 6,-6-1 1,-6 1 0,1 4 0,-1-5 12,-5 11 4,-5-6 0,-6 0 0,0 1-25,0 4-5,-12-5-1,1 10 0,6 1 18,-6-6 3,0 10 1,-1-5 0,1 5 7,-5 5 2,5 0 0,0 0 0,-6-5 8,11 10 8,-5-5-8,6 10 11,-1-5-3,6 5 0,5 0 0,1 4 0,-1 6 3,-5 5 0,6 9 0,-1 5 0,1 1-2,-1 9 0,12 0 0,5 0 0,-6 0-9,12 0 0,-6 0 0,0 0 8,6-14 1,-1-1 0,1 1 0,5-11 0,-6-4-9,1-6-12,0 1 2,-1-5 1,1-5-38,-1-5-7,1 0-2,5-5-1051</inkml:trace>
          <inkml:trace contextRef="#ctx0" brushRef="#br0" timeOffset="2719.6421">1624 3055 403,'11'44'17,"-5"-24"5,-6-1-22,6 1 0,-1 0 0,1 4 0,-1-4 248,1 0 44,-1 9 10,-5-4 2,6-6-192,-6 6-39,5-6-7,-5-4-2,0 0 0,0 0 0,0-6 0,0-9 0,0 10 4,0-10 1,0 0 0,0 0 0,0 0 4,0 0 1,0 0 0,-5-10 0,5-4-26,0-11-4,-6 1-2,12-6 0,-6 1-28,0-6-6,0-4 0,5-5-8,1 0 37,-1-1 1,1 6 0,5 0 0,-6-1-21,6 11-4,-5 0-1,5 4 0,0 0-22,0 6-5,0 4-1,0 5 0,6-5-128,-1 6-25,1-1-6,5 0-881</inkml:trace>
          <inkml:trace contextRef="#ctx0" brushRef="#br0" timeOffset="3174.3719">2205 2662 403,'-17'10'36,"12"-10"-36,-7 0 0,1 5 0,0-5 385,-5 5 71,5-1 13,-6 1 3,6 0-268,-5 5-55,-1 0-10,6 0-3,-6-5-68,6 9-13,-5 1-3,5 5-1,0 4-27,0 1-6,-1 4-1,1 6 0,6-1-17,-1 10 0,-5 1 0,6 4 0,5-5 0,0 5 0,0-10 0,5 6 0,-5-11-19,6 0 3,10 1 0,7-6 0,-1-4 0,0-6 0,0 1 0,5-5 0,1-1-21,-6-4-4,6-5-1,-1-10 0,-4 0 26,4 0 6,-5-9 1,6-1 0,0-10 9,-6 1 0,5-1 0,1-9 0,0 4 0,-6 1 11,0-5-3,0-6 0,-6 1 8,1 0 2,0 4 0,-12-4 0,1 5 16,-1-1 3,1 6 1,-6-6 0,0 6-21,-6 4-4,1 6-1,-1-1 0,-5 0-12,0 6 0,-6-1 0,1 10 0,5-5 0,0 10 0,0 5 0,0 5-10,0 5-8,5 4-2,-5 6 0,6 4 0,-1 6-25,0 4-6,6 5-1,0 0 0,0 6 39,0-6 13,12 0-9,-1-5 9,0-4-12,0-1 4,5-4 0,1-6 0,-1 1 8,7-11 11,-1 1-3,0-5 0,0 0-8,0-5 8,6 0-8,-6-5 8,0-5-88,-6 0-17,6-5-4</inkml:trace>
          <inkml:trace contextRef="#ctx0" brushRef="#br0" timeOffset="3691.7749">2851 3030 1623,'0'0'72,"0"15"15,0 5-70,0-1-17,0 6 0,0 4 0,0 11 92,0-1 14,0 5 3,0 10 1,0-5-69,0 0-13,0 10-4,6 0 0,-6-5-24,5 5 0,-5 5-9,6 0 9,-1-5-42,1-15-2,-1-5 0,-5-4 0,6 4-60,-1-4-12,1-6-2,5 0-1,-6-9-42,7 5-9,-7-11-2,1-4 0,-6-10 25,0 0 5,5-10 1,6-4 0,-5-1 201,-1-10 40,1-14 8,-1-10 1,-5 0 90,6 0 17,-6 0 4,5-5 1,-10 0-57,5 0-12,-6-10-3,6-5 0,-5-5-44,-1-4-9,6-6-1,-5 1-1,5 4-10,-6 15-3,6 10 0,0 5 0,6 10-15,-1 9-3,1 6-1,-1-1 0,1 10-28,5 1-6,5 4 0,1 5-1,-11-5-9,10 10-2,-5 0 0,6 10 0,5-5 2,0 5 0,-5-1 0,5 6 0,-6 5-18,6 0 0,-5 4 0,-1 1 0,1 4-12,0-4-8,-6 4-3,0 1 0,0 4 6,-6 0 1,1-4 0,-6 4 0,-6-4 1,1 4 1,-6-4 0,5-1 0,-10-4-13,5-6-2,0-4-1,-6 0 0,6-5-2,-11-1-1,5-4 0,1 0 0,5 0-43,-6-10-9,0 0-2,1-9 0,5-6-167,0 0-34</inkml:trace>
          <inkml:trace contextRef="#ctx0" brushRef="#br0" timeOffset="3872.2517">3188 2657 864,'0'0'38,"11"-5"8,-5-5-37,10 5-9,-5-4 0,6-1 0,0 5 323,-1 0 62,1-5 13,-1 5 2,1 0-209,5 5-43,-5-5-8,-1 0-1,1 0-59,-1 5-11,1 0-2,-1-4-1,1 4-50,-6-5-16,0 5 10,6 0-10,-6-5 0,5 0-11,-5 0 1,12 0 0,-12 0-152,11-5-30,-6 0-7,1 1-1</inkml:trace>
          <inkml:trace contextRef="#ctx0" brushRef="#br0" timeOffset="4121.6884">3393 1404 1209,'0'0'53,"0"0"12,0 0-52,0 0-13,0 10 0,-6 5 0,6 5 274,0-1 52,0 6 10,0 4 3,0 6-197,0 9-39,0 5-8,0 5-2,0 0-51,0 5-10,0 10-3,6-10 0,-6 10-17,0 14-4,0 5-8,0 1 12,5-1-12,-5-4 0,6-1 0,-1 25 0,1-14-98,5 4-13,-6 0-2,6 5-673,0-14-134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06:57:29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24709 5818 8384,'16'-2'15,"1"-3"0,-6-5 1,0-4-1,0 1 0,0 4 1,-2-1 523,-1 1-835,-3 5 508,-5-3 161,0 7-238,-7 0 1,3 0-63,-7 0-50,0 7 0,-6-3-5,1 7 1,5-7 43,0 1 9,0-3 1,-6-2 0,0 0 18,1 0 0,-1 0 0,0 0-5,1 0 1,-1 0 0,-1 0 73,-4 0 0,3 0-52,-3 0 0,-2-5 0,0-1 41,-2 2 1,4 3-83,-6 1 1,6 0-1,-6 0 20,-1 0 0,5 0 1,0 0-21,0 0 0,4 0 1,-6 0-20,2 0 0,-4 0-41,6 0 1,-8 0 0,3-2 51,-5-4 0,5 4 8,-1-3 0,2 3 1,-4 2 30,3 0 0,1-6 0,-4 1 5,3 1 1,6-3-56,-1 1 0,-2-1 0,0 3 3,-2-1 1,4-3-1,-5 5-53,-3-3 0,4 0 0,-2 6 46,-1 0-5,5 0-92,-7 0 0,5 0 0,-8 0 14,1 0 0,-6 0 47,1 0 1,-1 0-1,6 0-11,-1 0 1,-1 0-1,-2 0-7,-1 0 0,-1 0 0,6 0 51,-1 0 1,-4-1-37,-1-5 0,0 4 0,6-3 1,0 3 1,-2 2 0,-2 0-5,-2 0 0,0 0 5,6 0 1,-2 0 0,-2 0-7,-2 0 0,0 0 0,6 0-23,0 0 0,0 0 20,-1 0 0,1 0 0,0 0-2,0 0 1,-1 0 0,1 0 3,0 0 1,0 0-1,1 0 1,5 0 1,-10 0-28,4 0 0,-4 0 1,1 0 23,-2 0 0,1 0 8,-8 0 0,1 0 0,-6 0 6,0 0 0,2-2 0,0-2-6,-1-1 0,2-1-16,-8 6 0,3 0 1,3 0 4,-1 0 1,-2 0-1,-2 0 7,-1 0 1,0 0 14,5 0 0,0 0 0,0 0-9,0 0 0,2 0 0,2 0-6,2 0 0,1 0-24,-1 0 0,-4 0 0,4 0-4,-4 0 1,3 0 0,3 0 1,1 0 1,-5 0 17,2 0 1,-2 0-1,0 0 8,1 0 0,3 0-2,-3 0 1,-3 0 0,6 0-5,0 0 0,-5 0 0,7 0-5,-3 0 0,5 0 4,-7 0 0,3 0 0,-4 0 3,1 0 1,1 0 0,-4 0-1,4 0 1,-4 6-1,5-1 3,1-1 0,-4-2-5,7-2 0,-6 0 0,5 0-29,-3 0 1,1 0 7,-2 0 1,-3 0 0,5 0 11,-6 0 0,7 0 0,-7 0 9,6 0 0,-4-2-2,1-4 0,3 5 1,0-5 21,1 4 0,0 2 0,4 0 20,-1 0 1,-3 0-32,2 0 1,4 0 0,-5 2-1,-1 4 0,6-5 0,-4 7-1,4-1 1,2-5 0,0 5-1,-1 1 0,1-6-4,0 3 0,0-3 0,-1 0-4,1 3 0,0-3 2,0 4 1,5 1 0,0-1 1,-1-3 1,-1-1-1,1 0-17,1 4 1,0-4 10,-5 3 0,0-3 0,0-2 4,-1 0 1,1 5-1,0 1 5,0-2 0,-1 3-2,1-1 0,0 1 1,0-3-21,-1 1 0,1 6 0,-2-3-44,-4 1 1,4 0 46,-3 2 0,-3 4 0,2-4-8,2 4 1,0-4-1,0 0-9,-1 2 0,-1-4 40,6 2 1,-1-1 0,1 3 12,0-2 0,0-2 17,-1 2 0,3 4 0,1-6 12,3 0 1,1 4-43,-2-7 1,-1 7 0,7-4 6,1 0 1,1 6-1,0-6 13,-3 0 0,3 6-46,9-4 0,-4 2 0,4 0 14,-4-2 0,4 0 0,0 4 19,-2-4 1,4 4 2,-2-4 1,7 4-1,-3 1 1,0 1 1,3 0 0,-5-1-8,1 1 1,1-1 0,1 1 0,5 0 0,-5-1-1,4 1 0,0-1 0,-1 1-9,-3 0 0,1-1 9,5 1 1,0 1 0,0 3 21,0 1 1,0 0 0,0-5-3,0-1 1,0 1-22,0 0 1,0-1-1,1 1 41,5-1 0,-2 1-5,7 0 1,-2-1-1,4 1-5,-2 0 0,-2-6 0,4 0-45,-2 2 1,0-4 35,6 2 1,-4-5-8,3 5 0,-3-6 1,9 4 1,-3-1 1,3 3 27,0-6 1,0 1 0,-3-4 4,3 3 0,-2-3 0,8 6-3,2-1 1,-5-5-33,3 3 1,0-1 0,5 0 6,0 1 0,0 3-15,1-3 1,-1-3 0,0 5 16,0 1 0,-5-6 0,0 3-142,1-3 1,3 4 90,1-1 0,-2 1 1,-1-4 8,-2 3 0,-3-3 1,5 3 5,-2-3 0,-2-2 95,1 0 1,5 2 0,-7 2-87,1 1 0,6 1 0,-5-6 11,5 0 0,-5 5 21,1 1 1,0 0 0,3-6-56,-3 0 0,1 1 18,-6 5 0,4-4 1,-3 3-43,2-3 0,-6-2 22,3 0 1,1 6 0,0-1 13,1-1 0,-2-2 0,2-2-10,-1 0 0,4 5-21,-6 1 1,8-1-1,-2-5 35,3 0 0,2 0 0,-1 0 23,-5 0 0,5 0 21,-5 0 1,5 0-1,-1 0 14,-3 0 0,3 0 1,-5 0-49,0 0 0,5 0 28,-3 0 0,2 0 1,-1 0 12,-1 0 1,-6 2 0,6 2-50,1 1 0,1 1-4,-3-6 0,5 2-21,-5 3 1,5-3-1,1 4 2,0-4 1,1-2-1,-1 0 23,0 0 0,0 0-11,0 0 1,1 0 21,-1 0 0,0 0 1,0 0-1,-1 0 55,-5 0 1,5 0-49,-4 0 1,1 0 0,-1 0 0,3 0 0,-3 0 0,3 0 16,2 0 1,-1 0-14,-4 0 0,1 0-9,-7 0 1,8 0 0,-2 0 0,1 0-8,-1 0 1,3 0-7,-3 0 1,-2 0 0,1 0-16,3 0 1,-4 0 0,0 0 10,-2 0 1,3 0-1,-3 0-30,2 0 1,-4 0 11,6 0 1,-6 0 0,4 0 12,-2 0 1,4 0-1,-4 0-12,2 0 0,1 0 8,6 0 1,1 0 0,-1 0-29,0 0 0,6 0 0,0 0-51,-2 0 0,0 0 69,1 0 0,-1 0 0,6 0-8,-3 0 0,1 0 9,-2 0 0,-4 0 0,4 0 27,-4 0 1,3 2-1,1 1-14,-2 3 0,4-1 19,-2-5 0,1 2 0,-3 2-5,2 1 0,0 1 1,-6-6 1,0 0 0,0 2-8,1 3 0,-7-3 1,-1 4-1,-2-4 1,4-2 0,-4 1-1,2 5 0,-6-4 0,2 3 0,-2-3 0,1-2 2,1 0 1,0 0 0,-4 0-2,5 0 1,1 0 0,5 0-2,-1 0 0,-6 0 0,6 0 1,-1 0-1,7 0 0,-1 0 0,-2 0-1,-3 0 1,3 0 0,-3 0-2,3 0 1,3 0 0,-1-2 1,0-3 0,-2 3-1,-3-4 1,9 3 0,-4-1 0,2-2 0,-3 1 0,-1 3 12,4-3 1,2 3 16,-4-4 0,1-1 0,-1 1-2,0 3 1,0-5 0,-1 3 7,-5 1 0,5 2 10,-4 2 1,-3-6-15,3 1-30,-8-1 0,10 6 1,-6-1 7,2-5 1,-4 4 0,4-3-38,-2 3 1,-2 2 0,-4-2-63,5-4 0,-5 5 55,4-5 0,2 4 0,0 0 16,2-3 0,-4 3 0,4-4-2,-2 5 0,6-5 65,-3 0 1,-1-5-1,2 6-52,1 1 1,-3 0 0,0 1 19,-2-3 0,4 1-1,-6 5 0,6-6 0,-4 1-59,1 1 1,-2 2-1,4 0-101,3-3 0,-4 3 134,1-4 1,-1 4-1,4 1-21,-3-5 1,1 4 18,5-3 0,-3 1 0,1 0 18,4-1 1,-3-1-1,-5 6-18,3 0 0,0-5-4,-3-1 0,5 1 0,-5 3 88,5-4 1,-5 4-1,1-3-17,2 3 0,-6-4-25,-2 1 1,2-1 0,0 6-19,2 0 0,-6-5-3,2-1 1,-2 1 0,1 5 0,1 0 0,0 0 0,-5-2-11,-1-4 1,1 4-1,-1-3 2,1 3 1,0 2 0,-1 0 1,1 0 0,0-2-1,-1-3 0,1 3 9,-1-4 0,1-1 0,0 1 0,-1 3 0,3-5 0,1 3 4,2 1 0,0-3-4,-5 1 0,1-5 0,3 4 1,1-3 0,0 5 1,-5-4-12,-1 1 0,3-3 4,3 6 0,-4-6 0,5 3-24,-5-1 0,-1 0 0,-1-4-37,1 2 1,-1 5 28,1-5 1,-2 6 0,-2-7 5,-2-1 1,0 4 0,4-2-1,-4-2 0,4 4 42,-4-2 1,-2 0-36,2-6 1,-6 6-1,5 0 1,-3-2 0,-1 4 1,-5 0-1,5 1 1,-4-5 28,3 2 1,-3-4-5,-2-1 0,6-1 13,-1 1 0,1-1 4,-6 0 1,-2 1-10,-4-1 0,5 1 0,-7-1-4,1 0-7,5 1 1,-11-1 0,8 0-8,1 1 0,-4 5 0,3 0-1,1-2 0,-3-2-137,1-2 131,-7 1 1,10-1 0,-7 0-15,3 1 1,-4 5 21,5 0 0,-5 0 16,6-6 1,-8 0 18,2 1 1,3 5-11,3 0 1,-2 5-6,1-5-48,-7 0 10,4-6 1,-8 6 31,1 0 1,5 7-345,-1-1 1,1 3-109,-5 2 0,-1-6 95,1 1 1,-3-1 0,-3 6-329,-6 0 0,2 0 250,-1 0 1,-7 0 0,-6 0-518,-3 0 940,-1 0 0,-13 8 0,-2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3-09T04:05:28.225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197 403 345,'0'0'31,"-5"0"-31,-6-5 0,5 5 0,1-5 176,-1 0 30,-5 0 6,0 5 0,0-9-78,6 4-16,-1 5-3,-5-5-1,6 0-10,-1 0-3,0 0 0,1 5 0,-1 0-16,1 0-3,-1 5-1,1 0 0,-1 5-45,1-1-8,5 6-3,0 0 0,0 5-17,0 4-8,0 1 0,0 9 8,-6-4-8,6-1 0,0 5 0,0 1 0,0 4 0,0-4 0,0 4 0,0-5 8,0 1-8,0-6 0,0 1 0,0-6 0,0-4 0,0-6 0,0 1 0,0-5 0,0-10 0,0 0 0,0 0 0,6 0 8,-1-10-8,1-5 0,-6-4 0,0-1 8,0-4-8,0-11 8,0 1-8,0-5 8,0-11 0,-6 6 0,6 0 0,-5-5 0,-1 0 10,6 5 2,0-1 0,-5-4 0,5 5 8,0 5 1,5-5 1,-5 9 0,0 1-7,0-1-2,0 11 0,6-1 0,-6 11-11,5-1-2,-5 15-8,0 0 12,0 0-12,0 0 0,11 5 0,-5 5 0,5 9 0,-6 6 0,7 9 0,-1 0 0,-6 6 0,6 4 0,-11 0 8,0 5-8,6 0 0,-6 5 0,5 0 0,-5 5 0,0-5 0,0 1 0,-5 3 0,-1 6 0,1-5 0,-1 0 0,-5 0-12,11-5 12,-5-5-20,5-5 2,0-9 1,-6 4 0,0-9-2,6-1 0,-5-9 0,5-5 0,-6-6 1,6-9 0,0 0 0,0 0 0,0 0 8,6-19 2,-6-6 0,0 1 0,5-11 8,-5-4 0,6-5 0,0-5 0,-12-1 0,6 1 11,0 0-3,0-5 0,0-5 7,6 10 1,-1-5 0,-5 5 0,6 5 3,-1 4 1,-5 1 0,0 5 0,11 4-9,-11 1-2,6 4 0,-1 6 0,1-1-9,-6 5 8,0 5-8,0 10 8,0 0-8,0 0 0,0 0 0,0 0 8,5 20-8,1 5 0,-6 4 0,0 5 8,0 11-8,0-1 0,-6 5 0,1 10 0,-1 5 0,1 5 0,-1 4 0,1 11 0,-1-6 0,-5 6-14,0 9 3,0 1 1,0-1-12,0 0-2,0 0-1,5-19 0,1-5-9,-1 10-2,1-6 0,-1 1 0,1 0-3,-1-1-1,6 1 0,-5 14 0,-1-9 20,1-15 4,5-10 1,0-10 0,0-5-3,0-14-1,0-10 0,0-10 0,5-5 6,1-10 1,-1-15 0,1-9 0,-1-10 42,1-10 9,-6-15 1,0 5 1,5 5-41,-5 0 0,11-5-16,-11-10 5,0-4 33,0-11 6,6-4 2,-6-5 0,0 9 1,0 6 0,5 9 0,1 1 0,-6 4-9,5 5-2,-5-10 0,0 1 0,6-6-3,5 5-1,-11-4 0,5 24 0,-5 5-4,0 4-2,6 1 0,0 0 0,-6 10-10,5-1 0,-5 6 9,6-6-9,-1 11 0,-5-1 8,6 11-8,-1 4 0,-5 0 0,0 10 8,0 0-8,0 0 0,6 20 0,-1 4 0,-5 6 0,-5 14 0,10 5 0,-5 15 0,0 5 0,0 14 0,-5 1 0,-1 4 0,1 0 0,-6 15 0,5-4 0,-5 9 0,0 5 0,0 5 0,5-10-28,1-25-9,-6 1-3,5 9 0,1 5 40,-1 5 0,1 1 0,5-11 0,0-5-37,-6 11 0,1-11 0,-1-5 0,6-19 21,-5-10 4,5-4 0,0-11 1,0-5-4,0-9-1,0-25 0,0 0 0,0 0 29,0 0 6,0 0 1,0-15 0,0-10-6,0-4-1,0-5 0,5-16 0,-5-4-1,0-9 0,0-21 0,0-9 0,0-5 6,6 4 1,-6-4 0,5 0 0,-5 4 36,6-9 7,-1-10 2,6-5 0,-11 20-39,11 5-7,0 4-2,-5 6 0,5 4-16,-6 1 8,7-1-8,-1-4 0,-6 4 0,1 0 0,-6 6 0,0 9 0,5 0 0,6 15 0,-11 5 0,6 14 0,-1 1 0,1 4 0,-6 6 0,5 4 0,1 0 0,-1 5 0,-5 10 0,0 0-12,0 0 12,6 15 0,-1 10 0,-5 4 10,0 15-10,0 5 0,0 5 0,-5 15 0,10 0 0,-5 10 0,0 4 0,6 10 0,-6 1 0,5-16 0,-5 11 0,0 4 0,6 10 0,-6 0-9,0-4 9,0-6-13,0 0 2,6 35 1,-1-5 0,-5 4 0,6-19-43,-1-14-9,1-11-2,-1-24 0,1-10 27,-1-9 5,1 4 0,-6-5 1,0-14 31,5-6-9,-5-4 9,0-15 0,0 0-8,0-15 8,-5 1-8,-1-16 8,-5-4 0,0-15 17,6-20-2,-6-15-1,-1-4 5,1 0 1,-5-1 0,5-4 0,-6 0 16,1 14 4,5-10 1,0-4 0,-1-5-7,7 5-2,-6-1 0,5 6 0,6-5-8,0-25-3,-5 0 0,-1 10 0,6 9-11,0 11-2,-5 5-8,5-1 12,-6 5-12,6 1 9,0 9-9,0-5 8,6 6-8,-6 9 0,11 5 0,-6 5 0,1 9 0,-6 1 0,11 9 0,-6 11 0,1 4 0,0 5 0,-6 10 0,0 0 0,5 0 0,-5 0 0,11 10 0,-5 10 0,-1 4 0,-5 6 0,0 4 0,0 15 0,0 10 0,0 5 0,-5 10 0,-1 9 0,1 11 0,-6 9 0,5 20 0,-5 9 0,5-4 0,-5 4-12,6 11 2,-1 14 1,1-5-17,5-4-3,0-11-1,0 16 0,0-16-19,5-4-4,1-10-1,5-11 0,-6-18 5,6-6 1,1-14 0,4 0 0,-10-11 17,-1-9 4,6 1 1,0-16 0,0-15 18,6-4 8,-6-15-8,0-10 8,6-15 0,-6-4-8,0-1 8,5-4 0,-5-11 12,0-4 7,0-5 1,-5-29 1,-6-6 10,0-14 1,0-10 1,-6-5 0,1 10 14,-1-1 2,-10-4 1,5-14 0,-6-6-14,6 0-2,0 10-1,0 0 0,5 20-14,1 15-3,-1-6-1,6-4 0,0 5-4,0 4-1,-5-4 0,5 4 0,0 6-10,0-21 10,0 11-10,5 9 10,-5 10-10,6 6 0,-1-1 0,1 15 8,-6 9-8,6 6 0,-1 5 0,1 4 0,-1 10 0,-5 15 0,0 0 0,0 0 0,0 0 0,17 20 0,-6 9 0,0 11 0,0 4 0,-6 10 0,-5 10 0,0 9 0,-5 6 0,5 9 0,-6 16 0,1 4 0,-6 5 0,5-5 0,1 5 0,-1 5 8,-5-5-8,6 4 0,-6 6 0,-1 0-11,7-15-17,-1 0-3,1-10-1,-1 1 0,6-11 5,0-9 1,-5-11 0,5-9 0,0-10 2,5-14 1,-5-6 0,0-9 0,6-10 7,-6-10 0,0-10 1,5-10 0,1-14 15,-1-10 0,1-5 0,-6-15 0,0-5 0,0-10 0,-6-9 0,6-10 0,-5 4 34,-1-4 10,-5-5 1,6 0 1,-1 10-7,1-6-2,-6 6 0,5-10 0,-5 9-13,0 6-4,6 0 0,-1-1 0,-5 1-7,5 4-1,6 1-1,0-1 0,0 11-11,-5 4 0,10 0 0,-5 5 0,0 10 0,-5 5 0,5 5 0,5 9 0,1 11 15,0 9-3,-6 10 0,0 5 0,0 0-21,0 0-5,11 20-1,-6 9 0,1 11 15,-1 9 16,6 15-3,-5 4-1,-6 6-12,5 15-16,-5-1 3,0 25 1,6 0 12,-12 0 0,1 5 0,5 9 0,0-4 0,-6 10 13,6 0-2,0 4-1,0-19-10,0 0 12,0-5-12,6 0 12,-6-10-52,0-10-11,5 1-1,1-1-1,-6-15 33,5-9 8,1-5 0,-6-5 1,11-15-93,-11 0-20,5-9-3,1-6-581,-1-4-116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3-09T04:06:02.60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0-03-10T06:57:29.990"/>
    </inkml:context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1721558D-6DA5-42EA-A5DD-5C148B615B88}" emma:medium="tactile" emma:mode="ink">
          <msink:context xmlns:msink="http://schemas.microsoft.com/ink/2010/main" type="writingRegion" rotatedBoundingBox="8159,15813 17817,14179 18348,17317 8690,18951"/>
        </emma:interpretation>
      </emma:emma>
    </inkml:annotationXML>
    <inkml:traceGroup>
      <inkml:annotationXML>
        <emma:emma xmlns:emma="http://www.w3.org/2003/04/emma" version="1.0">
          <emma:interpretation id="{206A3A13-EDF4-4D21-A578-1DCBEE665D36}" emma:medium="tactile" emma:mode="ink">
            <msink:context xmlns:msink="http://schemas.microsoft.com/ink/2010/main" type="paragraph" rotatedBoundingBox="8160,15746 12735,15044 12929,16310 8354,170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49893D-1BC7-4B82-B718-62667C5999E4}" emma:medium="tactile" emma:mode="ink">
              <msink:context xmlns:msink="http://schemas.microsoft.com/ink/2010/main" type="line" rotatedBoundingBox="8160,15746 12735,15044 12929,16310 8354,17011"/>
            </emma:interpretation>
          </emma:emma>
        </inkml:annotationXML>
        <inkml:traceGroup>
          <inkml:annotationXML>
            <emma:emma xmlns:emma="http://www.w3.org/2003/04/emma" version="1.0">
              <emma:interpretation id="{DD30C9AA-B65C-4F32-B0A9-740A8990B8C3}" emma:medium="tactile" emma:mode="ink">
                <msink:context xmlns:msink="http://schemas.microsoft.com/ink/2010/main" type="inkWord" rotatedBoundingBox="8192,15954 9595,15739 9742,16695 8339,16910"/>
              </emma:interpretation>
              <emma:one-of disjunction-type="recognition" id="oneOf0">
                <emma:interpretation id="interp0" emma:lang="en-AU" emma:confidence="0">
                  <emma:literal>Me</emma:literal>
                </emma:interpretation>
                <emma:interpretation id="interp1" emma:lang="en-AU" emma:confidence="0">
                  <emma:literal>ME</emma:literal>
                </emma:interpretation>
                <emma:interpretation id="interp2" emma:lang="en-AU" emma:confidence="0">
                  <emma:literal>M:</emma:literal>
                </emma:interpretation>
                <emma:interpretation id="interp3" emma:lang="en-AU" emma:confidence="0">
                  <emma:literal>m.</emma:literal>
                </emma:interpretation>
                <emma:interpretation id="interp4" emma:lang="en-AU" emma:confidence="0">
                  <emma:literal>m=</emma:literal>
                </emma:interpretation>
              </emma:one-of>
            </emma:emma>
          </inkml:annotationXML>
          <inkml:trace contextRef="#ctx0" brushRef="#br0">5075 15958 1958,'0'0'43,"0"0"9,0 0 1,0 0 3,-6-10-45,6 10-11,-11 0 0,11 0 0,0 0 53,0 0 9,0 0 2,0 15 0,0 4-52,0 1-12,6-5 0,-1 4 0,-10 11 31,10-1 3,1 1 1,0-1 0,-6 11-22,5-1-4,-5 5-1,6 10 0,-1 0 11,1-5 1,-6 5 1,5-5 0,6-4-32,0-1-6,-5-10-2,-1-4 0,1-11 19,-1 1 0,1-10 0,-1 0 0,1-1-8,-6-9 8,0 0-12,0 0 12,0-19-15,0-6 4,5 1 1,1-11 0,-1-9-4,1 0-1,5-5 0,-5 0 0,-6-5 15,5 9 0,-10 6 0,10 0-9,6-1 9,-5 11 11,-1 4-3,1 6 0,-1-6 9,6 6 2,-5-1 0,5 10 0,-11 10-1,11-10 0,0 0 0,0 6 0,-11 4-5,11 9-1,0-4 0,0 5 0,0 0-12,0 10 9,0-1-9,-5 6 8,-1-1-8,1 6-12,-1 9 2,7 0 1,-1 1 9,0-1 16,-6 0-4,6 1-1,0-6-11,-5 0 0,5-9 0,-6-5 0,1-1-12,-1-9 3,6 0 0,-11-10 0,0 0 9,6-15-10,0 0 10,-1-4-10,1-6-2,-1-4 0,1-11 0,-1 6 0,1-5 12,-1 4 0,1 1 0,-1 5-8,-5 4 8,11 0 0,-11 1 0,6-1 0,-1 6 18,1-6-1,-1 5 0,6 1 0,-5 4 3,5 0 1,0 1 0,0-1 0,0 5-5,0 0 0,0 0-1,0 5 0,0-4-3,0 9 0,1 0 0,-1 5 0,5-1 4,-10 1 0,-6-5 0,16 15 0,-5 5-16,0-1 0,0-4 0,6 10 0,-11-6 0,5 6 0,0-1 0,0 1 0,-6 14 0,6-4 0,-5 14 0,5-5 0,-6 5 0,1 0 0,-6 0 0,0 1 0,5-11-15,-5-5-5,-5-4-2,5-1 0,-6-4-67,6-6-14,0-9-2,0 5-593,0-5-118</inkml:trace>
          <inkml:trace contextRef="#ctx0" brushRef="#br0" timeOffset="661.2402">6081 16518 2066,'0'0'45,"0"0"10,-11 5 1,11-5 3,0 0-47,0 0-12,0 0 0,0 0 0,-6 9 80,6-9 15,0 0 2,17 0 1,-6 0-27,11-4-6,0 4-1,6-10 0,-1 5-26,6-5-6,1 5 0,4-5-1,-16 0-31,11 6 0,1-6 0,-1 0-819,0 0-160</inkml:trace>
          <inkml:trace contextRef="#ctx0" brushRef="#br0" timeOffset="465.762">6025 16248 633,'0'0'56,"0"0"-44,0 0-12,0 0 0,-11 0 269,11 0 52,0 0 11,0-10 1,0 0-188,11 0-37,0 5-8,6 0-2,0 0-27,-6 5-6,-11 0-1,22-5 0,5 1-28,1 4-5,-6 0-2,6 0 0,-1 0 5,1 4 1,-6-4 0,0 5 0,0-5-35,6 0 0,-11 0 0,5 5 0,-6-5 0,-5 5 0,11-10 0,-5 10 0,-6-5-44,0 0-16,-11 0-4,11 5-682,-11-5-137</inkml:trace>
        </inkml:traceGroup>
        <inkml:traceGroup>
          <inkml:annotationXML>
            <emma:emma xmlns:emma="http://www.w3.org/2003/04/emma" version="1.0">
              <emma:interpretation id="{67DB1771-A84A-420F-B81E-A467C11AD105}" emma:medium="tactile" emma:mode="ink">
                <msink:context xmlns:msink="http://schemas.microsoft.com/ink/2010/main" type="inkWord" rotatedBoundingBox="10441,15693 11958,15461 12108,16436 10591,16669"/>
              </emma:interpretation>
              <emma:one-of disjunction-type="recognition" id="oneOf1">
                <emma:interpretation id="interp5" emma:lang="en-AU" emma:confidence="0">
                  <emma:literal>rise</emma:literal>
                </emma:interpretation>
                <emma:interpretation id="interp6" emma:lang="en-AU" emma:confidence="0">
                  <emma:literal>rises</emma:literal>
                </emma:interpretation>
                <emma:interpretation id="interp7" emma:lang="en-AU" emma:confidence="0">
                  <emma:literal>ride</emma:literal>
                </emma:interpretation>
                <emma:interpretation id="interp8" emma:lang="en-AU" emma:confidence="0">
                  <emma:literal>rice</emma:literal>
                </emma:interpretation>
                <emma:interpretation id="interp9" emma:lang="en-AU" emma:confidence="0">
                  <emma:literal>rite</emma:literal>
                </emma:interpretation>
              </emma:one-of>
            </emma:emma>
          </inkml:annotationXML>
          <inkml:trace contextRef="#ctx0" brushRef="#br0" timeOffset="1133.4922">7368 16100 1904,'0'0'42,"0"0"9,0 0 1,0 0 1,-11 10-42,11-10-11,0 0 0,0 0 0,0 15 35,0-5 5,0-10 0,6 19 1,-1 6-19,1-6-4,-1-4-1,6 0 0,-5 5-5,-1 4 0,1 1-1,-1-6 0,1-4-3,0 0-8,-6 0 12,0-1-4,0-14-8,0 0 8,0 0-8,0 0 8,0 0 18,0 0 3,-6-14 1,-5-1 0,5-5 0,-5 1 0,0-6 0,6-5 0,-6 6-19,0-1-11,5 1 12,1-6-12,-1-4 18,1 4-3,-1 6-1,6-1 0,0-4 0,0 4 0,6 1 0,-1 4 0,1 0-14,5 1 11,0 4-11,-6 0 10,6 6-10,0-1 0,6-5-10,0 5 10,-1 10-49,1-5-4,-1 5-1,6 0-663,6 0-133</inkml:trace>
          <inkml:trace contextRef="#ctx0" brushRef="#br0" timeOffset="1340.9425">7733 15958 576,'0'0'51,"0"0"-41,0 0-10,0 0 0,0 0 258,0 15 50,0-15 9,0 9 3,0 6-154,5 0-30,-5 0-7,6 4-1,-6 1-51,11 4-10,6 1-3,5-5 0,-11 4-53,0 1-11,0 4 0,-6-4 0,6 4-8,1-4 8,4-1-8,-5 1 8,0-5-174,0-6-30,6 11-5,-17-25-2</inkml:trace>
          <inkml:trace contextRef="#ctx0" brushRef="#br0" timeOffset="1481.5645">7722 15624 1969,'-11'34'43,"11"-34"9,-11 0 1,5-5 3,-5 0-44,11 5-12,0 0 0,0 0 0,0 0 22,0 0 2,0 0 1,0 0 0,0 0-81,11 0-17,0 5-3</inkml:trace>
          <inkml:trace contextRef="#ctx0" brushRef="#br0" timeOffset="1844.5986">8208 15815 1969,'0'0'87,"0"0"18,0 0-84,-11 0-21,0-9 0,0 4 0,-6 0 116,6 0 20,0 0 3,0 0 1,-5 0-68,5 5-14,-6-10-2,1 10-1,4-5-39,-4 5-7,5 5-1,-6 0-8,6 0 0,0 0-22,6 10 3,5-1 1,-6 1-33,6 0-6,6 0-2,-1 4 0,1 1 50,5 0 9,0-11 0,5 6 0,1 0 0,0 0 0,5-6 0,-6 6 0,6-5-10,-5 0 10,5 5-13,-5-1 5,-1-9 8,1 10 0,-1 5 0,1-6 0,-6 1 0,0 5 0,0-6 0,-5 6 0,5-5 8,-6 4-8,-5 1 8,0 0-8,-5-6 19,-1 6-1,6-5 0,-5-5 0,-1 4-2,1 1 0,-7-5 0,1 0 0,-5 0 12,-1-5 3,1-5 0,-6 0 0,-1-5-90,1-5-17,0 0-4,-5-10-1,5 1-135,-1-1-28</inkml:trace>
          <inkml:trace contextRef="#ctx0" brushRef="#br0" timeOffset="2193.6601">8473 16017 921,'0'0'82,"17"0"-66,-6-5-16,11 0 0,-5 5 132,-1 0 22,1-5 5,5 0 1,-11-5-18,6 5-3,-6-4-1,-6 4 0,1-10-39,-1 5-8,-5 0-2,6 0 0,-6-4 3,-6-1 1,1-5 0,-1 6 0,1-6-75,-1 5-18,-10-9 0,5 4 0,-6 0 0,0 1 0,1 4 0,-6 0 0,0 5 0,-1-4 0,-4 9 0,5-5 0,0 5 0,5 5 0,0 0 0,1 5 0,5 5 16,0 0 0,-6 4-1,12 6 0,-6 4-15,11 1-8,0 5 8,0 4-13,0 5 3,5-4 1,6-1 0,0 0 0,0 6 9,6-1-12,5 5 12,0-5-12,11 1 12,0-1 9,1 5-1,4-4-8,-5-1 0,1-10-12,4 1 0,1-11 0,-6 1 12,0-10-9,0-5 9,-5-10-8,5 0-14,-5-10-2,-6-4-1,6-6-1103</inkml:trace>
        </inkml:traceGroup>
        <inkml:traceGroup>
          <inkml:annotationXML>
            <emma:emma xmlns:emma="http://www.w3.org/2003/04/emma" version="1.0">
              <emma:interpretation id="{3B741188-EE02-4CF6-AC06-A0A523050E3E}" emma:medium="tactile" emma:mode="ink">
                <msink:context xmlns:msink="http://schemas.microsoft.com/ink/2010/main" type="inkWord" rotatedBoundingBox="12414,15094 12735,15044 12744,15110 12424,15159"/>
              </emma:interpretation>
              <emma:one-of disjunction-type="recognition" id="oneOf2">
                <emma:interpretation id="interp10" emma:lang="en-AU" emma:confidence="0">
                  <emma:literal>-</emma:literal>
                </emma:interpretation>
                <emma:interpretation id="interp11" emma:lang="en-AU" emma:confidence="0">
                  <emma:literal>_</emma:literal>
                </emma:interpretation>
                <emma:interpretation id="interp12" emma:lang="en-AU" emma:confidence="0">
                  <emma:literal>~</emma:literal>
                </emma:interpretation>
                <emma:interpretation id="interp13" emma:lang="en-AU" emma:confidence="0">
                  <emma:literal>^</emma:literal>
                </emma:interpretation>
                <emma:interpretation id="interp14" emma:lang="en-AU" emma:confidence="0">
                  <emma:literal>`</emma:literal>
                </emma:interpretation>
              </emma:one-of>
            </emma:emma>
          </inkml:annotationXML>
          <inkml:trace contextRef="#ctx1" brushRef="#br1">9305 15094 7860,'-24'0'527,"11"0"844,-3 0-1108,10 0 0,1 0 1,12 0-644,10 0 1,7 0 126,9 0 1,7 0 0,7 0 252,6 0 0,-1 7 0,5 2 0</inkml:trace>
        </inkml:traceGroup>
      </inkml:traceGroup>
    </inkml:traceGroup>
    <inkml:traceGroup>
      <inkml:annotationXML>
        <emma:emma xmlns:emma="http://www.w3.org/2003/04/emma" version="1.0">
          <emma:interpretation id="{D1E3484E-F876-4E7E-83A6-872A7AABD482}" emma:medium="tactile" emma:mode="ink">
            <msink:context xmlns:msink="http://schemas.microsoft.com/ink/2010/main" type="paragraph" rotatedBoundingBox="10300,16686 18020,15380 18348,17317 10627,186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23E2984-75FA-4DEF-94AF-D7F03D4E1323}" emma:medium="tactile" emma:mode="ink">
              <msink:context xmlns:msink="http://schemas.microsoft.com/ink/2010/main" type="line" rotatedBoundingBox="10300,16686 18020,15380 18348,17317 10627,18623"/>
            </emma:interpretation>
          </emma:emma>
        </inkml:annotationXML>
        <inkml:traceGroup>
          <inkml:annotationXML>
            <emma:emma xmlns:emma="http://www.w3.org/2003/04/emma" version="1.0">
              <emma:interpretation id="{2D866D0A-B934-402A-B1C0-BC55D63E4EC8}" emma:medium="tactile" emma:mode="ink">
                <msink:context xmlns:msink="http://schemas.microsoft.com/ink/2010/main" type="inkWord" rotatedBoundingBox="10345,16955 13537,16415 13820,18083 10627,18623"/>
              </emma:interpretation>
              <emma:one-of disjunction-type="recognition" id="oneOf3">
                <emma:interpretation id="interp15" emma:lang="en-AU" emma:confidence="0">
                  <emma:literal>to:</emma:literal>
                </emma:interpretation>
                <emma:interpretation id="interp16" emma:lang="en-AU" emma:confidence="0">
                  <emma:literal>To:</emma:literal>
                </emma:interpretation>
                <emma:interpretation id="interp17" emma:lang="en-AU" emma:confidence="0">
                  <emma:literal>o:</emma:literal>
                </emma:interpretation>
                <emma:interpretation id="interp18" emma:lang="en-AU" emma:confidence="0">
                  <emma:literal>"o:</emma:literal>
                </emma:interpretation>
                <emma:interpretation id="interp19" emma:lang="en-AU" emma:confidence="0">
                  <emma:literal>oi.</emma:literal>
                </emma:interpretation>
              </emma:one-of>
            </emma:emma>
          </inkml:annotationXML>
          <inkml:trace contextRef="#ctx0" brushRef="#br0" timeOffset="3899.1403">10175 17063 806,'0'0'72,"0"0"-58,0 0-14,0 0 0,0 0 229,0 0 43,17 0 9,0-5 2,-6 0-167,0 0-34,5 5-6,1-10-2,-1 1-26,7-1-6,4 0-1,1 5 0,5-5-41,0 0-16,0-9 1</inkml:trace>
          <inkml:trace contextRef="#ctx0" brushRef="#br0" timeOffset="3740.5663">10115 16758 1958,'0'0'87,"0"0"17,0 0-83,0 0-21,0 0 0,0 0 0,0 0 56,0 0 6,0 0 2,11 20 0,0-5-3,5 0 0,1-11 0,-1 1 0,-4-5-36,4 0-7,6 0-2,0 0 0,-5 0-16,-1 0 0,7 0 8,-7 0-8,1-5-24,-1 5-8,-5-4-1,6 4-1032</inkml:trace>
          <inkml:trace contextRef="#ctx0" brushRef="#br0" timeOffset="2763.1767">7202 16950 1670,'0'0'74,"-11"10"15,6 0-71,-6-5-18,11-5 0,0 0 0,0 0 66,0 0 10,0 0 1,0 0 1,11 14-9,0 1-1,0-10-1,6 0 0,5-5 4,0 0 1,5 5 0,7 0 0,4-5-20,6 5-3,1-5-1,10 4 0,6-4-15,5 0-3,6-4-1,11 4 0,-6 0-15,0-5-3,-5 0-1,11 0 0,0-5-10,6 5 12,4-5-12,1 0 12,-5 6-12,-6-6 0,0 5 0,-12 0 0,-4 0 0,-6 5 0,5-5 0,-11 0 0,-5 0-28,0 5-8,-1 0-2,-5-5 0,1 5 38,-7-5 0,-10 5 0,0 0 0,-12 0-64,1 0-6,-1 0-1,-5-4-671,-11 4-134</inkml:trace>
          <inkml:trace contextRef="#ctx0" brushRef="#br0" timeOffset="3316.6976">8313 17741 1900,'0'0'169,"0"0"-135,-11 0-34,-5 0 0,-1 0 61,0 5 6,12 0 1,-12 4 0,6 1 15,0-5 3,0 10 1,0-5 0,6 4-45,-6 1-9,-1 0-1,1 0-1,6 4-16,-1 1-3,1 0-1,-1 4 0,6 1-11,0 4 0,6 6 0,-1-1 0,1 5-11,5 1 11,6-6-8,-1 5 8,1 1-8,5-6 8,0-5-8,6 6 8,5-1-8,0-9 8,0-15-8,6-1 8,-1 1-9,1-10 9,-6 0-10,0-15 10,0 6 0,1-11 0,-7-9 0,6-1 0,-5-14 11,0 0 1,-6-5 1,-6-1 0,1-4 11,0 0 3,-12 10 0,6 0 0,-11 5 6,6-6 2,-12 11 0,1 0 0,-6-1-6,-6 6-1,-5-6 0,-6 6 0,1-1-5,-7 1-2,1-5 0,-5 4 0,-1 1-12,-5 4-9,-1 1 12,1 9-12,6 5 0,-1 10 0,6 0-12,-6 10 3,11 9-43,-5 6-8,6 0-1,-1 4-1,6 5-114,5 1-22,1-1-5</inkml:trace>
        </inkml:traceGroup>
        <inkml:traceGroup>
          <inkml:annotationXML>
            <emma:emma xmlns:emma="http://www.w3.org/2003/04/emma" version="1.0">
              <emma:interpretation id="{91E8F860-EC57-47D8-BE16-56B42B19CBD0}" emma:medium="tactile" emma:mode="ink">
                <msink:context xmlns:msink="http://schemas.microsoft.com/ink/2010/main" type="inkWord" rotatedBoundingBox="14092,16044 18020,15380 18266,16829 14337,17494"/>
              </emma:interpretation>
              <emma:one-of disjunction-type="recognition" id="oneOf4">
                <emma:interpretation id="interp20" emma:lang="en-AU" emma:confidence="0">
                  <emma:literal>undefined</emma:literal>
                </emma:interpretation>
                <emma:interpretation id="interp21" emma:lang="en-AU" emma:confidence="0">
                  <emma:literal>undefiled</emma:literal>
                </emma:interpretation>
                <emma:interpretation id="interp22" emma:lang="en-AU" emma:confidence="0">
                  <emma:literal>Undefined</emma:literal>
                </emma:interpretation>
                <emma:interpretation id="interp23" emma:lang="en-AU" emma:confidence="0">
                  <emma:literal>Undefiled</emma:literal>
                </emma:interpretation>
                <emma:interpretation id="interp24" emma:lang="en-AU" emma:confidence="0">
                  <emma:literal>undesired</emma:literal>
                </emma:interpretation>
              </emma:one-of>
            </emma:emma>
          </inkml:annotationXML>
          <inkml:trace contextRef="#ctx0" brushRef="#br0" timeOffset="4491.6406">11131 16650 1612,'-16'-5'144,"5"5"-116,0-4-28,11 4 0,0 0 96,-6-5 14,-5 5 2,11 0 1,-5 0-1,-6 0-1,5 9 0,1-4 0,5-5-42,-6 15-8,6 0-1,-6 4-1,6 1-29,0 5-6,12-1 0,-7 1-1,1-1-33,5 6-6,-6-6-2,12 1 0,-1 0 18,6-1 0,1 6 0,-1-6 0,5 1 0,-5-6 0,6 1 0,0 0 0,-6-6 0,5-9 0,-5 0 0,1-5 0,-1 0 0,-6-5 0,1-9 0,-1-1 0,1 5-55,-6-5-7,0-9-2,0-1 0,-5 1 52,-1-6 12,6 1 0,-5 4 0,-1-4 0,-5-1 0,0 1 0,0-6 0,0 1 0,0 4 0,-5 1 0,5-1 0,-6 1 0,1 9 0,-1 1 0,1 4 0,-1 0 25,1 10 8,5 5 2,0 0 0,0 0-5,0 0-1,0 0 0,5 20 0,-5 0-29,6 9 0,-1-4 0,6 4 0,-5 5 0,-1-9 0,6 5 0,6-1 0,-6-4 0,0-1-10,-5 1 2,5-1 0,0 1-38,0-1-7,-6 1-2,6-5 0,-5-1-107,5-9-22,-11-10-4,0 0 0</inkml:trace>
          <inkml:trace contextRef="#ctx0" brushRef="#br0" timeOffset="4831.7366">11690 16655 1825,'0'0'40,"0"0"8,0 0 1,0 15 3,5-5-41,-5 9-11,0-4 0,0 0 0,11-5 61,-11 9 11,6 1 1,-1 0 1,1-1-40,5 6-8,-6-10-2,1 9 0,-6-4-16,5 0-8,1-6 0,-1 1 8,1 5-8,-6-1 0,5 1 0,-5-20 0,0 0 0,0 0 0,0 10 0,0-10 0,0 0 0,0 0 0,0-15 0,0 5 0,0-5 0,6-4 0,-12-1 0,6-4 0,0 9 0,0-5 0,0 1 0,0-1 0,0 0 0,0 1 0,11-1 0,-5-5 0,5 6 46,-5-1 7,5 0 2,0 1 0,5 4-25,-5 5-5,0 5-1,0 0 0,6 5 1,-6 5 0,6 5 0,-6 0 0,5 5-1,1-1-1,-1 11 0,1-5 0,0-6-23,5 6 0,-6 0 0,1-1 8,-1-4-41,1 5-8,0-10-2,-1 4 0,1-4-133,-1 5-28,-5-5-4</inkml:trace>
          <inkml:trace contextRef="#ctx0" brushRef="#br0" timeOffset="5507.4316">12364 16601 1951,'0'0'43,"0"0"9,-11 0 1,5-5 2,-10 0-44,5 5-11,-1 5 0,-4 0 0,-1 0 72,1 5 13,-1 0 3,6 0 0,0 4-51,0 6-9,5-5-3,1 4 0,5 1-25,0 0-11,5-1 1,7 1 0,-7 0 0,12-1 0,-6 1 0,5 0 0,1-1-6,-1-9 0,1 5-1,0-5 0,5-1-7,-6 1-2,1-5 0,-1-5 0,-5-5-21,6-5-4,-6 1-1,0-6 0,0-5 25,-5 1 5,-1-1 1,1-5 0,-1 1-16,-5-11-3,0-4-1,0-5 0,0-5-30,0-5-5,-5 0-2,-1 0 0,-5 0 44,6 0 9,-12 9 1,6-4 1,-6 10 58,6 0 11,-5-1 2,-1 6 1,1 5 34,-1-1 6,1 1 2,-1 4 0,-5 1 4,0 4 1,5 0 0,6 10 0,-5-4-12,4 9-1,7 0-1,5 5 0,0 0-21,0 0-4,0 0-1,-6 15 0,12-1-56,-1 6-12,1 0-3,5 9 0,6 1 63,-6 4 13,5 5 3,1 1 0,-6 9-74,17 59-14,-1-10-4,-21-49 0,10 5 28,1 0 0,-1 0 0,6 0 0,-5-15-32,5 1-4,-5-6 0,-1 1-1,6-16 37,1 1 0,-1-5 0,-6-1 0,1-4-8,5-5 8,-6 0 0,7-5 0,-12 0-18,5-5 1,1 0 0,-6 0 0,5-10 17,-5 6 0,1-6 0,-1-5 0,-6-4 12,6-6 4,-11 1 0,6-6 0,-6-4-16,5 0 0,-5 0 0,-5-6 0,5 6 0,-6 5 0,1 4 0,-1 1 0,-5 9 0,6 0 0,-1 6 0,-5 4 0,0 0 0,0 10 0,0 5 0,5 5 0,1 9 0,-1 6 0,1-1-11,5 11 11,5 4-25,1 5 2,-1 1 1,12-1 0,-6-10-2,5 1 0,7-1 0,-7-5 0,1-4 2,-1 0 0,1-1 0,5-4 0,0-6 5,0 1 1,0-5 0,6 0 0,-6-5-36,6-5-6,-6 0-2</inkml:trace>
          <inkml:trace contextRef="#ctx0" brushRef="#br0" timeOffset="6013.1064">13380 16316 1324,'0'-5'118,"0"-4"-94,0-6-24,-5-5 0,-1-4 91,1-6 13,-6-4 4,5-1 0,-5 6-40,6-1-7,-12 1-1,6-5-1,-5 4-25,-1-4-5,-5 4-1,0-4 0,0 4 1,0 1 0,-6 4 0,-5 1 0,0-1-6,5 6-2,-5 4 0,0 5 0,5 0 4,0 10 1,6 0 0,6 5 0,-1 5-6,6 5-2,0-1 0,6 6 0,-1 5-18,6 4 0,6 1 0,10 9 0,-5-5 0,11 11 0,6-1 0,5 5-9,-5 5 9,10 15 0,-4 9 0,4 16 0,-5-6-33,0 0-11,1-14-3,-1 0 0,-6-1 23,1 1 5,-6-5 1,6 0-937</inkml:trace>
          <inkml:trace contextRef="#ctx0" brushRef="#br0" timeOffset="6274.4064">13182 16768 1267,'0'0'112,"0"15"-89,0-15-23,0 0 0,0 0 151,0 0 25,0 0 6,0 0 1,5-10-68,1 5-14,-1 0-2,1-4-1,5-1-27,0 0-6,0 0-1,0-5 0,0 5-18,5 6-4,-4-1-1,4 0 0,-5 0-25,6 0-6,-1 5-1,1 0 0,-1 5-9,23 0 0,-11 0 0,-28-5 8,16 9-8,-5 1 0,6 0 0,0 0 8,-6 5-18,5 4-4,6 1-1,-5-5 0,-1 4 15,-4 1 0,-1 0 0,0 4 0,0-9 0,0 5 0,0 4 0,0 1 0,-6-6-28,6-4-2,-11-15-1,0 0 0,6 15-37,-1-5-7,-5-10-1,0 0-630,0 0-126</inkml:trace>
          <inkml:trace contextRef="#ctx0" brushRef="#br0" timeOffset="6919.6835">13474 16346 921,'0'0'82,"-5"-15"-66,-1 5-16,6 10 0,0 0 183,0-10 33,-5 1 6,5 9 2,0 0-128,0 0-24,0 0-6,0 0-1,0 0-46,0 0-10,0 0-1,11 9-8,0 1 0,0 5 0,6 5 0,5 4-9,-6 1 9,1 9 0,-1 1-9,7-1 9,-1 10 0,-6-9 0,1 9 0,-1-5 0,6-5 16,1 1-1,-7-6-1,6 1 0,-5-11 6,5 6 2,-11-1 0,6 6 0,-1-5-10,1-1-3,-6-4 0,0-1 0,0-4-9,-6 0 0,6-5 0,-5-5 8,-6-5-8,0 0 8,0 0-8,0 0 8,6-15 8,-6 0 2,0 0 0,0-4 0,0 4 12,-6-5 2,0 1 1,1-1 0,5 0 7,-6 1 2,6-1 0,0-4 0,0 4-2,0-5 0,6-4 0,-1 4 0,7-4-6,-1-1-2,-6 11 0,1-1 0,5 0-4,-6 11-2,1-6 0,5 10 0,-11 5-5,0 0-1,11 10 0,0 0 0,0 4-9,0 6-3,0 0 0,6 4 0,-12-9-8,12 9 0,-6-4 0,5 0 0,-5-1-25,6-4 2,0 0 1,-1 0 0,1-1-6,-6 1 0,5-5-1,1 5 0,-1-10 10,1-1 3,0 6 0,-6-5 0,0-5 3,5 0 1,-5-5 0,0 5 0,-11 0 12,11-10-9,1 1 9,-1-1-8,-6-5 8,1 0 0,5-4 10,-6-1-10,-5 0 0,0-9 0,0-1 0,-5 1 0,5-5 30,-6-1 0,-5 6 0,0-6 0,0 1-15,0 9-3,0-4-1,-6 9 0,1 1-1,-1 9 0,1-5 0,-1 15 0,0 0-10,1 5 10,5 0-10,0 15 10,0-6-18,11 16-4,-11 4-1,11 5 0,0 6-3,11-11 0,-6 5 0,6-4 0,0 4-9,6-5-3,5-9 0,-5 4 0,5 1-20,5-10-5,1-1-1,5-4 0,-11-5-25,6-5-5,-6 0 0,0 0-1,0-10-135,6-5-26</inkml:trace>
          <inkml:trace contextRef="#ctx0" brushRef="#br0" timeOffset="7338.5633">14812 16444 2073,'0'0'45,"0"0"10,-6-5 1,-5 0 4,0 0-48,-6 5-12,1 0 0,-1 0 0,-5 0 94,0 5 17,0 5 3,0 0 1,0 5-56,5-6-11,-5 11-3,11 0 0,-5 4-10,10 1-3,-5-1 0,5 6 0,6-1 0,6 6 0,-1-6 0,1-4 0,11-6-55,-1 6-11,6-5-2,0-6-1,6 6 20,0-10 4,-1 0 1,1-1 0,-6-4-1,6 0 0,-1-5 0,-5-5 0,0 0-1,-5 1 0,0-6 0,-1-5 0,-5 0 14,0 1-12,0-11 12,-5 0-12,5 1 3,-6-11 1,1-9 0,-6 0 0,5 0-12,-5-10-3,-5 0 0,5 0 0,-6 5 12,1 0 3,-6 4 0,5-4 0,-10 0 8,-1 0 0,1 10 0,-7-10 0,-4-1 0,-1-4-10,-5-9 1,-6 9 0,12-1 53,-6 6 10,-1 10 2,7 5 1,-1 4 11,6 11 3,6 4 0,-1 10 0,0 5-57,6 5-14,11 10 0,11 14 0,0 0 0,6 16 0,11 14 0,5 0 0,0 0 0,6-1 0,-1 1 0,-5 10 0,6-10 0,-6 10 0,0 5 0,-5-1 0,0 1-48,5-10-13,-6 0-3,7-5 0,-7-10-159,1-5-32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3-09T04:05:36.286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929A604-FFB2-40D2-A56C-3157D80DF660}" emma:medium="tactile" emma:mode="ink">
          <msink:context xmlns:msink="http://schemas.microsoft.com/ink/2010/main" type="writingRegion" rotatedBoundingBox="26920,5838 31877,5343 32228,8859 27270,9354"/>
        </emma:interpretation>
      </emma:emma>
    </inkml:annotationXML>
    <inkml:traceGroup>
      <inkml:annotationXML>
        <emma:emma xmlns:emma="http://www.w3.org/2003/04/emma" version="1.0">
          <emma:interpretation id="{8075A87E-B068-44D7-A7BE-30751127BB71}" emma:medium="tactile" emma:mode="ink">
            <msink:context xmlns:msink="http://schemas.microsoft.com/ink/2010/main" type="paragraph" rotatedBoundingBox="26920,5838 31527,5378 31637,6478 27029,69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06C792-362C-40D3-BAE3-0E6DC4C8B3D7}" emma:medium="tactile" emma:mode="ink">
              <msink:context xmlns:msink="http://schemas.microsoft.com/ink/2010/main" type="line" rotatedBoundingBox="26920,5838 31527,5378 31637,6478 27029,6938"/>
            </emma:interpretation>
          </emma:emma>
        </inkml:annotationXML>
        <inkml:traceGroup>
          <inkml:annotationXML>
            <emma:emma xmlns:emma="http://www.w3.org/2003/04/emma" version="1.0">
              <emma:interpretation id="{81C9988A-1797-4492-B7ED-D6DDED72EB02}" emma:medium="tactile" emma:mode="ink">
                <msink:context xmlns:msink="http://schemas.microsoft.com/ink/2010/main" type="inkWord" rotatedBoundingBox="26847,6794 27404,5906 28136,6365 27579,7253"/>
              </emma:interpretation>
              <emma:one-of disjunction-type="recognition" id="oneOf0">
                <emma:interpretation id="interp0" emma:lang="en-AU" emma:confidence="0">
                  <emma:literal>X</emma:literal>
                </emma:interpretation>
                <emma:interpretation id="interp1" emma:lang="en-AU" emma:confidence="0">
                  <emma:literal>x</emma:literal>
                </emma:interpretation>
                <emma:interpretation id="interp2" emma:lang="en-AU" emma:confidence="0">
                  <emma:literal>l</emma:literal>
                </emma:interpretation>
                <emma:interpretation id="interp3" emma:lang="en-AU" emma:confidence="0">
                  <emma:literal>K</emma:literal>
                </emma:interpretation>
                <emma:interpretation id="interp4" emma:lang="en-AU" emma:confidence="0">
                  <emma:literal>+</emma:literal>
                </emma:interpretation>
              </emma:one-of>
            </emma:emma>
          </inkml:annotationXML>
          <inkml:trace contextRef="#ctx0" brushRef="#br0">-239 85 1958,'0'0'174,"0"0"-139,0 0-35,0 0 0,0 0 45,0 0 3,0 0 0,0 0 0,12 0 8,-12 0 3,0 0 0,16-5 0,6 5-19,0 0-3,-5 0-1,5 0 0,0 0-8,6 5-3,-12 0 0,6 0 0,-11 0-10,6 0-3,5 0 0,-11-1 0,6 6-2,-1-5-1,-5 10 0,6-5 0,-6 0 2,6-5 0,-17 4 0,11 6 0,-6 5-1,1-6 0,-12 6 0,-5 0 0,6 4-1,-12 1 0,6-1 0,-6 11 0,-5-6-9,0 6 10,0-6-10,-6 6 10,-10-1-10,5-5 0,-1 1 0,-4-1 0,5-4 0,-6-1 0,0-4-12,6-5 12,11 0-29,5-1 1,6-4 1,0-5 0,-5 0-34,5-5-7,5-10-2,6 0 0,6-4-162,10-1-33,12-10-7</inkml:trace>
          <inkml:trace contextRef="#ctx0" brushRef="#br0" timeOffset="276.2602">369 6 1634,'0'0'72,"0"0"16,-16 0-71,5 0-17,11 0 0,0 0 0,0 0 124,-11-4 22,-6 4 4,0-5 1,1 5-47,5 5-10,11-5-2,-11 4 0,11-4-21,-22 5-5,0 5-1,-6 5 0,6 0-47,0-1-10,5 6-8,1 5 12,-12-1-12,11 6 0,6-1 0,-5 1 0,5 4 0,0 0 0,5 1 0,1-1 0,5 5 0,-6 1 0,6-1 0,0 0 0,6-9 0,-1-6 0,6 1 0,6-6 8,5 1-8,6-5 0,-1 0 0,1-10 0,-1-1 0,1-8 0,11-1 0,-1-10 0,-4-5-12,10 1 1,5-11 1,7 1-803,-1-11-161</inkml:trace>
        </inkml:traceGroup>
        <inkml:traceGroup>
          <inkml:annotationXML>
            <emma:emma xmlns:emma="http://www.w3.org/2003/04/emma" version="1.0">
              <emma:interpretation id="{42E3013E-4375-4483-96E5-F423EFB0ECFC}" emma:medium="tactile" emma:mode="ink">
                <msink:context xmlns:msink="http://schemas.microsoft.com/ink/2010/main" type="inkWord" rotatedBoundingBox="28333,5707 29973,5507 30105,6585 28464,6785"/>
              </emma:interpretation>
              <emma:one-of disjunction-type="recognition" id="oneOf1">
                <emma:interpretation id="interp5" emma:lang="en-AU" emma:confidence="0">
                  <emma:literal>does</emma:literal>
                </emma:interpretation>
                <emma:interpretation id="interp6" emma:lang="en-AU" emma:confidence="0">
                  <emma:literal>das</emma:literal>
                </emma:interpretation>
                <emma:interpretation id="interp7" emma:lang="en-AU" emma:confidence="0">
                  <emma:literal>oboes</emma:literal>
                </emma:interpretation>
                <emma:interpretation id="interp8" emma:lang="en-AU" emma:confidence="0">
                  <emma:literal>oloes</emma:literal>
                </emma:interpretation>
                <emma:interpretation id="interp9" emma:lang="en-AU" emma:confidence="0">
                  <emma:literal>doe,</emma:literal>
                </emma:interpretation>
              </emma:one-of>
            </emma:emma>
          </inkml:annotationXML>
          <inkml:trace contextRef="#ctx0" brushRef="#br0" timeOffset="911.7735">1270 267 1720,'-11'-20'76,"11"5"16,0 1-73,0-1-19,-6 0 0,1-4 0,-6 4 128,5 5 21,1 5 5,-6-5 1,0 0-64,5 5-13,-5 1-2,0 4-1,0 4-36,0 1-7,-6 5-2,1 0 0,-1 0-21,1 5-9,5 9 8,0 6-8,0 4 0,-1 0 0,1 1 0,0 4 0,6-5-9,5 6 9,0-6 0,0-4 0,0-1-9,11-4 9,-6-1 0,1-9-9,5 0 9,6-6-8,-1 1 8,1-10-8,5-5 8,0-4-8,-5-6 8,-1-5-8,1 1 8,5-1 0,-6-10 0,1-4 0,0-5 0,-1-1 0,-5-4 0,6 0 0,-1 0-13,6 0 2,-5-1 1,-6-4 0,0 5-1,0-5 0,-5 5 0,-1 0 0,-10-1 11,5 6 0,0-5 0,-6 0 0,6 4 0,-5 6 0,-1 4 0,1 1 0,-1 0 0,1-1 9,5 1-9,-6 9 0,6 5 18,-6 5-3,1 5-1,5 5 0,0 0-2,0 0-1,0 0 0,0 10 0,0 15-11,5-1 10,1 11-10,-6-1 10,6 5-2,-1 11 0,1-1 0,-1 0 0,1 5-8,-1 0 0,1-5 0,-6 0 0,5 5 0,-5 0 8,6 0-8,-6 0 0,5-5 0,1 1 8,5-11-8,0 0 0,-6-5-12,6 1-8,-5-11-2,5-4 0,-5-5-154,5-10-32,0-5-5</inkml:trace>
          <inkml:trace contextRef="#ctx0" brushRef="#br0" timeOffset="1247.6027">1624 65 1152,'0'0'51,"0"0"10,0 0-49,0 0-12,0 0 0,-11 15 0,5 0 200,-5 0 38,6 4 7,5-4 2,-6 5-140,6 4-28,0 1-6,0 4-1,0 6-35,6-6-7,-6 1-2,5-6 0,1 6-12,5-6-4,0-4 0,0 4 0,0-4-4,-6-5-8,12-5 11,0-6-11,-1-4 12,1-9-12,-1 4 12,1-5-12,-1-10 16,1 1-3,0-11-1,5 1 0,0-1 10,-6 1 2,1-1 0,-6-4 0,0-1 8,-5 1 3,-1 5 0,-5-6 0,0 11-1,-11-6 0,5 1 0,-10 4 0,-1-4-17,1 9-3,-6-5-1,5 11 0,0 4-13,-5 0 8,6-5-8,-6 15 0,5 0-12,-5 10-9,5 0-2,1 0 0,-1 9-125,1 1-26,5 5-5,5-1-903</inkml:trace>
          <inkml:trace contextRef="#ctx0" brushRef="#br0" timeOffset="1619.609">1850 198 1659,'0'0'73,"0"0"16,0 0-71,11-5-18,0-5 0,6 5 0,-6 0 114,11 1 19,-5-6 4,5 5 1,-6-5-37,1 5-7,0-5-2,-1 0 0,1-4-24,5-1-4,-6 0-2,6-4 0,1 4-18,-1-5-4,0 5-1,0-4 0,-6-1-13,-4 0-2,-1-4-1,0 9 0,0-4-10,-11-1-1,5 0-1,-5 5 0,-5-4-11,-1 9 12,-10 0-12,5 5 12,-12-5-12,7 10 0,-6 0 0,5 5 0,-5 5-8,5 5-4,6 5-1,-5-1 0,5 6-16,0 4-3,-6 6-1,6-6 0,6 1 8,5 4 1,0 0 1,5 6 0,1-6-9,-6 0-1,5 1-1,1-6 0,10 1 3,-5 4 1,0-9 0,11-1 0,1-14-5,-1 5-1,-6-5 0,12-1 0,-6 1-100,0-5-20,0-5-4,0-10-450,-5 1-90</inkml:trace>
          <inkml:trace contextRef="#ctx0" brushRef="#br0" timeOffset="1904.8463">2607-67 921,'0'0'82,"0"-10"-66,-5 0-16,-1 0 0,1 0 221,-1 1 41,-5-1 8,0 5 2,0 0-138,0 0-27,0 5-6,0 0-1,0 5-52,0 0-10,5 0-2,1 5-1,-1-1-25,1 1-10,-1 5 8,1 0-8,5-1 0,5 1 0,-5-5 0,6 10 0,-1-6 0,1 1 0,5 5 0,0-1 0,0 1 0,0 0 8,-6-1-8,12-4 0,-6 0 10,0 0-10,0-1 12,0-4-12,0 5 21,0 0-2,-5-1-1,-1-4 0,-5 0 18,6 5 3,-6-5 1,-6 4 0,1-4 0,-1 0 1,1 0 0,-1 0 0,-5-1-19,-5 6-4,-6-5-1,-1 0 0,1 0-17,-5-1 0,-1 1-8,1 0 8,-1-5-167,-5 0-27</inkml:trace>
        </inkml:traceGroup>
        <inkml:traceGroup>
          <inkml:annotationXML>
            <emma:emma xmlns:emma="http://www.w3.org/2003/04/emma" version="1.0">
              <emma:interpretation id="{3BFD9B1C-D36F-4B49-BECE-416CF6487CD9}" emma:medium="tactile" emma:mode="ink">
                <msink:context xmlns:msink="http://schemas.microsoft.com/ink/2010/main" type="inkWord" rotatedBoundingBox="30201,5978 31348,5447 31737,6285 30589,6817"/>
              </emma:interpretation>
              <emma:one-of disjunction-type="recognition" id="oneOf2">
                <emma:interpretation id="interp10" emma:lang="en-AU" emma:confidence="0">
                  <emma:literal>not</emma:literal>
                </emma:interpretation>
                <emma:interpretation id="interp11" emma:lang="en-AU" emma:confidence="0">
                  <emma:literal>no l</emma:literal>
                </emma:interpretation>
                <emma:interpretation id="interp12" emma:lang="en-AU" emma:confidence="0">
                  <emma:literal>no</emma:literal>
                </emma:interpretation>
                <emma:interpretation id="interp13" emma:lang="en-AU" emma:confidence="0">
                  <emma:literal>nor</emma:literal>
                </emma:interpretation>
                <emma:interpretation id="interp14" emma:lang="en-AU" emma:confidence="0">
                  <emma:literal>nol</emma:literal>
                </emma:interpretation>
              </emma:one-of>
            </emma:emma>
          </inkml:annotationXML>
          <inkml:trace contextRef="#ctx0" brushRef="#br0" timeOffset="2585.9899">3094-102 1951,'0'0'43,"0"0"9,0 0 1,0 0 2,0 0-44,-17 0-11,17 0 0,-11 5 0,11-5 71,-11 15 12,0 0 2,5-1 1,1 11-58,-1 0-12,1-1-3,5 1 0,-6 9-5,6 0-8,0 1 11,6 4-11,-6-9 8,0 4-8,0 0 0,0-4 0,0-1 0,0-4 0,5-10 0,1 4 0,-6-19 0,0 0 0,0 0 0,0 0 0,11 0 10,0-10-10,0 1 8,6-6-8,-12-5 0,6 1 8,-5-6-8,5-4 0,0-6 8,0 1-8,-6-1 8,12-4-8,-6 5 12,0-1-4,6 1 0,-1 0 0,1 4 4,-6 1 0,0 4 0,5 1 0,-4 9 18,-1 0 4,0 5 1,-6 5 0,1 0-7,-6 5-2,11 5 0,-6 10 0,-5 5-15,6-1-3,-6 11-8,0-1 12,5 6-12,-5 4 9,0-5-9,-5 6 8,5-6-8,0 0 0,0 1 0,5 4-11,1-5-29,-6 1-7,11-1-1,-6-4 0,1-11-169,-1-9-35</inkml:trace>
          <inkml:trace contextRef="#ctx0" brushRef="#br0" timeOffset="3008.8599">3613-18 288,'-5'-15'25,"5"15"-25,-6-5 0,0-5 0,1 5 292,-1 1 54,1-1 10,-6 5 3,11 0-167,0 0-32,-11 0-8,11 0 0,-6 14-76,1 1-16,-1 0-2,1 5-1,5 4-37,5-4-8,1 4-2,-1 1 0,1-1-10,5-4 0,5 5 0,-5-6 0,6 1 0,0 0 0,-1-6 0,1 1 0,5-5 0,-6-5 8,1-5-8,-6 0 8,0 0 8,0-5 2,0-5 0,0-5 0,-5-4-3,-1 4-1,1-10 0,-6 11 0,-6-6-5,6 0-1,-5 1 0,-1-1 0,-10 0-8,-6 1 8,-6-1-8,6 0 8,-6 6-8,1-6 0,5 10 0,-6-5-11,0 1 11,12 4-8,-1 0 8,12 0-8,-12 5 8,11-4 0,6 9 0,0 0-8,0 0 8,0 0-8,0 0 8,0 0-8,0 0 8,12 0 0,4-5 8,1 10-8,-1-5 18,1 4-1,10 1 0,1-5 0,0 5 23,5 0 5,-5-10 1,-1 5 0,6 0-6,6 0 0,-6-5-1,0 5 0,0-5-15,-5 1-4,5-6 0,-5 5 0,-6-5-20,6 0 9,-12 0-9,1 0 0,5 1-30,-11-1-13,0 5-2,0 0-802,0 5-160</inkml:trace>
          <inkml:trace contextRef="#ctx0" brushRef="#br0" timeOffset="3203.3366">3840-671 1324,'0'0'59,"0"0"12,0 0-57,0 0-14,0 0 0,0 0 0,0 0 220,-11 19 40,5 1 9,1 9 2,5 6-155,0 14-32,0 10-5,0 5-2,5 4-32,1 6-6,-6 5-2,0 9 0,0-4-21,0-1-5,0 10-1,5-4-819,6-6-164</inkml:trace>
        </inkml:traceGroup>
      </inkml:traceGroup>
    </inkml:traceGroup>
    <inkml:traceGroup>
      <inkml:annotationXML>
        <emma:emma xmlns:emma="http://www.w3.org/2003/04/emma" version="1.0">
          <emma:interpretation id="{8627CE1E-4047-4669-9100-302E70C8F453}" emma:medium="tactile" emma:mode="ink">
            <msink:context xmlns:msink="http://schemas.microsoft.com/ink/2010/main" type="paragraph" rotatedBoundingBox="28831,7497 32108,7319 32195,8915 28918,90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5E2B6AB-DCE6-447E-990D-EB754DC90EED}" emma:medium="tactile" emma:mode="ink">
              <msink:context xmlns:msink="http://schemas.microsoft.com/ink/2010/main" type="line" rotatedBoundingBox="28831,7497 32108,7319 32195,8915 28918,9093"/>
            </emma:interpretation>
          </emma:emma>
        </inkml:annotationXML>
        <inkml:traceGroup>
          <inkml:annotationXML>
            <emma:emma xmlns:emma="http://www.w3.org/2003/04/emma" version="1.0">
              <emma:interpretation id="{0EC3450B-F5CA-47BD-9B5D-9B6483057552}" emma:medium="tactile" emma:mode="ink">
                <msink:context xmlns:msink="http://schemas.microsoft.com/ink/2010/main" type="inkWord" rotatedBoundingBox="28831,7497 32108,7319 32195,8915 28918,9093"/>
              </emma:interpretation>
              <emma:one-of disjunction-type="recognition" id="oneOf3">
                <emma:interpretation id="interp15" emma:lang="en-AU" emma:confidence="0">
                  <emma:literal>change</emma:literal>
                </emma:interpretation>
                <emma:interpretation id="interp16" emma:lang="en-AU" emma:confidence="0">
                  <emma:literal>Change</emma:literal>
                </emma:interpretation>
                <emma:interpretation id="interp17" emma:lang="en-AU" emma:confidence="0">
                  <emma:literal>chanye</emma:literal>
                </emma:interpretation>
                <emma:interpretation id="interp18" emma:lang="en-AU" emma:confidence="0">
                  <emma:literal>changl</emma:literal>
                </emma:interpretation>
                <emma:interpretation id="interp19" emma:lang="en-AU" emma:confidence="0">
                  <emma:literal>chancje</emma:literal>
                </emma:interpretation>
              </emma:one-of>
            </emma:emma>
          </inkml:annotationXML>
          <inkml:trace contextRef="#ctx0" brushRef="#br0" timeOffset="4803.8308">1817 1323 979,'0'0'43,"0"0"9,0 0-41,-11 10-11,6-1 0,-1 1 0,0-5 208,6 10 40,0 0 8,0 4 2,0 1-126,0 5-26,6 4-5,0 0-1,-1 11-26,1-6-6,-1 10 0,1 5-1,5-4-34,-6 4-6,1 5-2,-1 0 0,-5 0-13,6 0-2,-12 0-1,6 0 0,6-10-9,-6-4-11,5-1 3,6-5 0,-11-9 8,6-11 0,-1 1 0,1-5 0,-6-10 0,0 0 0,17-5 0,-1-5-8,1-4-3,-6-11 0,5 0 0,-5-9 0,6 5 11,-6-6-13,6 6 5,-6-6 8,-6 1-9,1-5 9,-6 4 0,0 1 0,11 0 0,-6 4 0,1 1 0,5-1 0,-6 10 13,6 1 3,-5-1 1,-1 10 0,-5 10 3,0 0 0,0 0 0,17 0 0,0 10-6,-6 0-1,0 5 0,5 9 0,-5 1-5,0 4 0,-5 6-8,5-1 12,0 0-12,0-4 0,0-1 0,6 1 0,-6-6-17,5 1-7,1-5 0,0-1-1,-6 1-123,0-10-25,5 0-5,-5-1-819</inkml:trace>
          <inkml:trace contextRef="#ctx0" brushRef="#br0" timeOffset="4389.9406">1668 1824 1267,'0'0'56,"0"0"12,0 0-55,-6-5-13,1 0 0,-1 0 0,-5 0 142,6 5 26,-6 0 4,0 0 2,0 5-66,0 0-12,-6 0-4,0 10 0,1-6-50,5 6-10,-11 0-3,11 10 0,-6 4-20,6 5-9,0 6 8,5 4-8,-5-5 0,11 5 0,0 1 0,6-6 0,-1-10-9,6 6 9,-5-16 0,11 6 0,-1-10-8,1-1 8,-1-4 0,1 0 0,-1-10-8,7 0 8,-7-10 0,6 0 0,-5-4-36,-6-1 0,5-10 0,1 1-626,0-11-126</inkml:trace>
          <inkml:trace contextRef="#ctx0" brushRef="#br0" timeOffset="5186.3393">2607 1878 1094,'0'0'97,"0"0"-77,0-10-20,-5 0 0,5 0 196,-6 1 36,1-6 8,-1 10 0,1-5-96,-1 0-19,-5 5-4,11 5-1,-11-5-53,11 5-11,-11 5-3,5 0 0,-5 10-33,0 0-8,0 4 0,6 6-1,-1 0-11,1 9 0,-1 5 0,6 5 0,0-4 0,0-6-9,0 5 9,0-4 0,0-6-12,6 1 12,-1-6-12,6-9 12,-5 5-20,-6-20 2,0 0 1,11 9 0,-11-9 2,0 0 1,16-4 0,-4-1 0,-1-10 5,0-5 1,0 1 0,0-6 0,0-4 8,0 4 0,0-4 0,-6-6-8,12 1 8,-11-1 0,-1 1 8,1 0-8,-6 9 28,5-4 0,1 9 1,-6-5 0,0 11 6,5-1 1,1 5 0,-6 10 0,0 0-7,0 0-1,0 0 0,0 0 0,0 15-16,0 4-3,0 6-1,0 0 0,5 9-8,-5-5 0,0 6 0,11-1 8,-5 1-21,-1-1-5,6-5-1,-5 1 0,5-1-41,-6-9-8,7 5-1,-1-11-1,0 1-153,0-5-30</inkml:trace>
          <inkml:trace contextRef="#ctx0" brushRef="#br0" timeOffset="5587.2664">2895 1740 864,'-11'5'76,"11"0"-60,0-5-16,0 15 0,0-15 186,0 15 34,-6-1 8,6 6 0,0 0-114,6-6-23,-12 11-5,12-10-1,-6 9-25,5 1-6,-5-1-1,0 6 0,0-6 3,6-4 0,-6 0 0,0 4 0,0-9-1,0 5 0,-6-11 0,6-9 0,0 0-22,0 0-4,0 0-1,0 0 0,0 0-11,0 0-2,11-9-1,0 4 0,-5-5-2,5-5 0,0-4 0,-6-1 0,6-10 4,-5 1 1,5-1 0,0-4 0,0 5 5,6-1 1,-12 1 0,6-1 0,6 6-8,-6 4-2,6 0 0,-6 1 0,5 4-13,-5 0 8,0 10-8,0 0 0,-11 5 8,11-5-8,-11 5 0,17 10 9,-6-5-9,0 10 0,0 10 9,-5-6-9,5 1 0,0 4 0,-6 1 0,1 4 8,5-4-20,-6 0-3,6 4-1,0 0 0,-5 1-116,5-6-24,6-4-5,-6-10-615,0-5-124</inkml:trace>
          <inkml:trace contextRef="#ctx0" brushRef="#br0" timeOffset="6044.5565">3690 1686 691,'0'0'61,"0"0"-49,-5-10-12,-1 1 0,-5-1 300,0 5 56,-5-5 12,5 5 3,-6 0-190,6 5-37,-6 0-8,6 10-2,-5-5-64,5 5-13,-6 9-2,1 6-1,5-5-36,-1 9-7,7 1-2,-1 4 0,1 0-9,-1 6 0,6-6 0,6-4 0,-1-1-10,1-4 10,-1-1-13,12 1 5,0-11-18,-1 6-3,-5-5-1,11-5 0,-5-10 17,5 0 3,-5 0 1,5-5 0,-6 0 9,-5-5-10,6-5 10,-6-4-10,6-1 10,-6 0 0,0-4 0,0 4 0,0-4 11,-6-1 1,1-4 0,-1 4 0,1-5 22,-1 1 5,1 4 1,-6-4 0,-6 4-12,1 1-3,-6 4 0,5 1 0,6 4 5,6 0 1,-6 15 0,0 0 0,0 0-23,0 0-8,0 0 0,0 0 9,0 0-9,11 15 0,-6 4 0,1 1 0,-1 10 0,1-1 0,0 5 0,-6 1 0,5 9 0,1 0 0,-6-4 0,5 4 0,-5 0 0,0 5 0,0 0 0,-5 5 0,5-5 0,-6 0 0,-5 1 0,0-1 0,5-5 0,-5 0 0,0 0 0,6 1 0,5-1 0,-6-5 0,1-5 0,-6-4 0,0-6 0,-6 1 0,0-5 0,1-6 0,-1-4-24,-5 0 4,6-5 0,-6 0 0,5-15 0,-5 0 1,5-9 0,-5-6 0,11-4-32,-5-1-6,4-9-2,-4-1 0,5-4-189,5 0-37</inkml:trace>
          <inkml:trace contextRef="#ctx0" brushRef="#br0" timeOffset="6382.6547">4177 1775 2422,'0'0'53,"0"0"11,11-10 3,0-5 1,0 0-54,5 1-14,-5-1 0,1-5 0,4 1 79,1-6 13,-1 1 2,1-1 1,-6 0-39,5 1-7,7-1-1,-7 1-1,-5 4-11,0-4-1,0 9-1,0 0 0,0 0-1,-11 1 0,-5 4 0,-1 0 0,6 10-33,-16 0 0,-1 5 0,1 0 0,-1 0-10,0 9-6,-5 1 0,6 10-1,-6 4 1,5 1 1,6 4 0,0 0 0,-6 1 1,6-1 0,11 5 0,0 1 0,0-6-2,6 5 0,-1 1 0,1-6 0,5 1 16,-5-6 0,-1-4 0,12-6 0,5 1-21,5-5-2,1-6 0,5-4 0,0 5 11,0-10 1,6 0 1,5-5 0,-5-10 10,5-9 0,6-10 0,0-6-1259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3-09T04:07:16.949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520 0 1731,'0'0'38,"0"0"8,0 0 2,0 0 0,0 0-38,0 0-10,0 0 0,0 0 0,5 15 73,-5 0 13,-5 4 2,5 1 1,0 0-33,0 4-6,-6 1-2,1 9 0,-1 5-18,1 10-4,5 1-1,-6-1 0,1 5-10,-1 0-3,6 5 0,0 0 0,0-5-12,6 5 9,-12 4-9,12 1 8,5 0-8,-6 0 0,1 0 0,-1 0 8,1-5-8,-6-5 0,-6-5-12,6-5 12,0-5-22,0-9 3,0-1 1,-5-9 0,-1-10 2,6 0 1,0-10 0,0 0 0,0 0-3,0-15-1,6 0 0,-1-14 0,-5-6 19,0-9-12,-5 0 12,5-5-10,5-5 10,-5-5 0,-11 5 0,11-5 0,0 5 0,0 5 0,-5-5 0,5 0 0,-6 4 0,1 1 0,10 0 0,1 0 0,-6 0 0,0 0 0,5 5 0,6 4 0,-5 6 0,-6 0 9,0 9-1,5-4-8,6 9 24,-5 5-3,-6 0 0,0 15 0,11-4 0,-11 4 0,0 0 0,0 0 0,0 0-4,5 19-1,1 6 0,-1 9 0,-16 1-8,11 9-8,0 0 12,0 5-12,0 0 23,-5 5-3,5 0 0,5 0 0,-5 0-20,0 5 0,0 5 0,-5 5 0,-1-5 0,1 0-15,5-1 3,0-4 0,0-5 12,0-4 0,0-11 0,-6 0 0,6-5 0,0-14-9,0 0 1,0-10 0,0-10-10,0 0-2,0 0 0,0 0 0,-5-20-18,-1-5-4,1-9-1,5-10 0,0 0 35,0-10 8,-6-5 0,6-5 0,0 10 21,6-5 7,-17 0 0,5 5 1,1 5-5,5 4-2,0 6 0,-6 0 0,6 5 10,-5 4 1,-1 10 1,6 1 0,-5 9-6,-1 0 0,6 10-1,0 0 0,0 0 6,-6 10 2,-5 0 0,0 9 0,6 1-35,-6 10-11,-6-1 0,6 10 0,-5 1 11,5 4 0,-12 10 0,1 5 0,6 0 0,-1 9 9,-5 1-9,0 5 0,-6-5 0,12-20 0,-1 5 0,1 0 0,-7-5 0,7 0 0,-1 0 0,1-5 0,5 6 0,-6 4 0,-5-5 0,11-5 0,5-15 0,1-9 0,-6 0 0,0-6 0,11-14-8,0 0-3,-6-4 0,1-6 0,5-10 11,0 0 0,11-4 0,-6-1 0,-5-4-11,11-1 0,-5 6 0,10 4 0,1-4 11,0-1 0,-1 5 0,1-4 0,5 4 0,0-4 0,-5 4 0,5-5 0,-6 1 8,1 4-8,-1 5 8,-16 15-8,0 0 10,0 0-2,0 0-8,0 0 12,0 10-2,6 5-1,-6 0 0,0 9 0,0-4-9,0 9 12,-6 1-12,6-1 12,0 1-12,-5 4 0,-1 6 0,-5-1 0,11-5 0,-5 5 8,-12 1-8,12-1 0,-6 0 0,5-4 0,-5-1 0,0-4 0,0-1 0,5-4 0,6-6 0,-11-4 0,6-5 0,-1 0-12,6-10 4,6-10-9,-6-10 4,11-4 1,-6-6 0,6-9 3,1-5 1,-1-5 0,-6-1 0,6-9 8,0 5 0,0 0 0,-5 5 0,5 0 0,0 0 0,-6 10 0,1-1 0,-6 6 0,0 5 11,0 4-3,0 5 0,-11 6 16,5 4 4,-5 5 0,11 5 0,-5 5-10,-6 0-2,0 0 0,0 4 0,11 6-16,-6 5 0,-5 0 8,0-1-8,5 6 0,1 4 0,-6-4 0,0 4 0,5 1 0,1-1 0,5 10 0,0 6-9,-6 4 9,6 0 0,6 10 0,-1 0-8,1-5 8,-1-5 0,1-5 0,5-5 0,6-9 0,-6-15 0,0-1 0,0 1 0,0-5-8,0-10 8,-11 0-8,0 0 8,16-5 0,1-10-8,0-4 8,-6-6 0,-6-4 0,6-6 0,0 1 0,0-5 0,-5 9 10,-1 1 1,1 4 0,-1 5 0,-5 1 10,0 9 3,0 0 0,0 10 0,0 0 6,0 0 2,0 0 0,-5 10 0,5 0-23,0 0-9,0-1 8,0 11-8,0 5 0,0-1 0,0 6 0,5-6 0,-5 11 0,6 4 0,-1-5 0,6 1 0,-5 4 0,0-5-9,-1 1 9,6 4 0,0-5-12,0 6 4,-5-6 8,5 5-13,0 1 5,0 4 8,0 0-13,0 5 5,0-9-7,0 4-1,0-5 0,-5-10 0,-1-4-8,1 0-1,5-6-1,-6-4 0,-10-5-2,5-10 0,0 0 0,0 0 0,11-15 10,0-9 2,-11-6 0,5-9 0,1-1 16,-6-4-10,-6 5 10,6 0-8,-5-6 8,-1 6 0,-5 5 0,0-1 0,0-4 0,0 5 9,6-6-1,-6 11-8,0 4 19,-1 6-3,7-6-1,5 6 0,-11 4-1,5 0 0,1 5 0,-1 0 0,6 10-5,0 0-1,0 0 0,0 0 0,0 0-8,0 0 8,0 0-8,0 0 8,11 10-8,0 5 0,0 0 0,-5 4 8,5 1-8,0 5 0,0-1 0,0 1 0,-5-6 0,-1 6 0,6 14 0,0 5 0,0 1 0,0-6 0,-5 10 0,5-5 0,0-4 0,0-1 0,-5-5 0,-1-4 0,6-11 0,-11 1-9,0-20 9,0 0-13,0 0-20,0 0-4,0-10-1,-5-14 0,-6-6 38,0 1 13,5-6 0,1-4 0,-12-10-13,0 0 0,1 5 0,5 4 0,-6 6 0,1-5 11,-1 4-11,0-4 10,12 4 2,-6 1 1,0 0 0,0 4 0,5-4-1,6 9 0,-5 1 0,-1 4 0,1 10-3,5 0-1,0 10 0,0 0 0,0 0-8,5 5 0,12 5 0,-1 10 0,-5 4 0,6 6 0,0-1 0,5 6 0,0-1 0,0-4 0,-6-6 0,7 6 0,-1 4 0,-6 0 0,-5 1 0,0 4 0,0-5 0,6 1 0,-12-6 0,7-4 0,-7-6 0,1 1 0,5 0 0,0-10 0,-11-10 0,0 0 0,0 0 0,0 0 0,5-15 0,1-10 0,-12-4 0,6-6 8,6-4-8,-6 0 0,-11 0 9,5-1-9,12 1 0,-12 9 0,1 1 0,-1 0 0,1 9-27,5 5-9,-6 5-3,1 1-1189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3-09T04:07:19.944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2DFE5E5-9501-42FC-B388-8AAA91D41DF6}" emma:medium="tactile" emma:mode="ink">
          <msink:context xmlns:msink="http://schemas.microsoft.com/ink/2010/main" type="writingRegion" rotatedBoundingBox="28106,7724 31933,7191 32479,11117 28652,11649"/>
        </emma:interpretation>
      </emma:emma>
    </inkml:annotationXML>
    <inkml:traceGroup>
      <inkml:annotationXML>
        <emma:emma xmlns:emma="http://www.w3.org/2003/04/emma" version="1.0">
          <emma:interpretation id="{AFD6992A-91B4-40FF-B7B3-E83693D1191C}" emma:medium="tactile" emma:mode="ink">
            <msink:context xmlns:msink="http://schemas.microsoft.com/ink/2010/main" type="paragraph" rotatedBoundingBox="28106,7724 30537,7385 30732,8786 28300,91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3C7C0A-5352-454C-A435-317330F24694}" emma:medium="tactile" emma:mode="ink">
              <msink:context xmlns:msink="http://schemas.microsoft.com/ink/2010/main" type="line" rotatedBoundingBox="28106,7724 30537,7385 30732,8786 28300,9124"/>
            </emma:interpretation>
          </emma:emma>
        </inkml:annotationXML>
        <inkml:traceGroup>
          <inkml:annotationXML>
            <emma:emma xmlns:emma="http://www.w3.org/2003/04/emma" version="1.0">
              <emma:interpretation id="{468EA4A5-76B6-4325-8031-25806A23D356}" emma:medium="tactile" emma:mode="ink">
                <msink:context xmlns:msink="http://schemas.microsoft.com/ink/2010/main" type="inkWord" rotatedBoundingBox="28578,7969 28873,9012 28344,9161 28049,8119"/>
              </emma:interpretation>
              <emma:one-of disjunction-type="recognition" id="oneOf0">
                <emma:interpretation id="interp0" emma:lang="en-AU" emma:confidence="0">
                  <emma:literal>y</emma:literal>
                </emma:interpretation>
                <emma:interpretation id="interp1" emma:lang="en-AU" emma:confidence="0">
                  <emma:literal>g</emma:literal>
                </emma:interpretation>
                <emma:interpretation id="interp2" emma:lang="en-AU" emma:confidence="0">
                  <emma:literal>Y</emma:literal>
                </emma:interpretation>
                <emma:interpretation id="interp3" emma:lang="en-AU" emma:confidence="0">
                  <emma:literal>b</emma:literal>
                </emma:interpretation>
                <emma:interpretation id="interp4" emma:lang="en-AU" emma:confidence="0">
                  <emma:literal>G</emma:literal>
                </emma:interpretation>
              </emma:one-of>
            </emma:emma>
          </inkml:annotationXML>
          <inkml:trace contextRef="#ctx0" brushRef="#br0">105 78 979,'0'0'43,"0"0"9,0 0-41,-6-5-11,-5-4 0,0 4 0,5 0 171,1 0 32,-6-5 6,11 10 2,-6 0-89,6 0-18,0 0-3,-11 0-1,11 0-33,-5 0-7,-6 5-2,11-5 0,-6 10-34,1 0-6,-1 9-2,1 1 0,5 4-16,0 1 0,0 9 8,5 6-8,1 4 0,5-5 0,-6-4 0,6 4 0,0-10 0,0 1 0,0-1 0,6-4-9,0-1 9,-1-9 0,6 5 0,-5-10-8,-1-1 8,6-9 0,-5 0 0,11-4-8,-6-11 8,0 0 0,0-5 0,0-4-8,0-1 8,-5-9-8,5 0 8,-6-6-8,-4 1 8,-1 5 0,0-1 0,-6 6-8,-5-6 8,0 6 0,0-6 0,0 11 0,-5-1 0,-1 6 0,1-1 8,-1 5-8,6 6 8,-5-1-8,-1 5 8,6 5-8,0 0 9,0 0-9,0 0 12,0 0-12,-6 15 0,12 9 0,0-4 0,5 4 0,-6 6 0,1-1 0,5 1 0,-6 4 0,1 5 0,5 6 0,0-1 0,5 0 0,-5 5 0,6-10 0,-6 6 0,6-1 0,-1-5 0,-5 0 0,0-4 0,0 4 0,0-5 0,1 1 0,-7-6 0,6 6 0,-11-6 0,6-4 0,-6-6 10,0 1-10,-6-5 23,1 4-1,-6-4 0,-1 0 0,-10-10-2,0 0 0,0 5 0,-5-1 0,4-4-4,-10 5 0,0-5-1,-6-5 0,6 0-6,-5-5-1,4-5 0,1 5 0,6 0-8,-1-4-11,6 4 3,0-5 0,5 0-33,12 0-7,-6 0 0,5 1-687,6-6-137</inkml:trace>
        </inkml:traceGroup>
        <inkml:traceGroup>
          <inkml:annotationXML>
            <emma:emma xmlns:emma="http://www.w3.org/2003/04/emma" version="1.0">
              <emma:interpretation id="{BDD015E9-5D1E-4A7E-876F-E2A86465D44A}" emma:medium="tactile" emma:mode="ink">
                <msink:context xmlns:msink="http://schemas.microsoft.com/ink/2010/main" type="inkWord" rotatedBoundingBox="29132,7545 30715,7602 30675,8715 29092,8658"/>
              </emma:interpretation>
              <emma:one-of disjunction-type="recognition" id="oneOf1">
                <emma:interpretation id="interp5" emma:lang="en-AU" emma:confidence="0">
                  <emma:literal>does</emma:literal>
                </emma:interpretation>
                <emma:interpretation id="interp6" emma:lang="en-AU" emma:confidence="0">
                  <emma:literal>dies</emma:literal>
                </emma:interpretation>
                <emma:interpretation id="interp7" emma:lang="en-AU" emma:confidence="0">
                  <emma:literal>doe</emma:literal>
                </emma:interpretation>
                <emma:interpretation id="interp8" emma:lang="en-AU" emma:confidence="0">
                  <emma:literal>doers</emma:literal>
                </emma:interpretation>
                <emma:interpretation id="interp9" emma:lang="en-AU" emma:confidence="0">
                  <emma:literal>doer</emma:literal>
                </emma:interpretation>
              </emma:one-of>
            </emma:emma>
          </inkml:annotationXML>
          <inkml:trace contextRef="#ctx0" brushRef="#br0" timeOffset="537.5624">1298 270 1728,'-16'0'76,"10"-5"16,1-5-73,-7 5-19,-4 0 0,5 5 0,-6-14 134,-5 4 23,6 5 5,-7-5 1,7 5-75,-6 0-16,0 0-2,0 5-1,-1 0-21,7 0-5,-1 0-1,1 5 0,-1-5-28,1 15-6,5-5 0,5 5-8,-5 4 0,5 6 0,1 4 0,5 1-12,0 4-1,0-4 0,0 4 0,5-9 0,7 4 0,-1 0 0,0-9 0,0 0 0,-6-10-2,12-1 0,-6 1 0,5-5 0,1-5 7,-6 0 8,11-5-13,0-5 5,-5-4 8,5-11-12,0-4 12,-5-6-12,5 1 2,-11-1 0,5-9 0,-5 0 0,-5 0-5,-6 0-1,5-1 0,-5 6 0,-5-5 26,-1 0 5,6 0 1,-5-1 0,-1 6-16,-5-5 0,6 5-12,-6-1 12,5 1 0,-5 0 19,6-1-3,5 6 0,-6 0-2,1 4-1,5 6 0,0 9 0,0 0 22,0 0 4,-6 10 1,6 5 0,0 0-25,0 0-5,0 0-1,6 10 0,-1 10-9,6 4 8,0 6-8,-5 9 8,5-4-8,-6 9 0,6 0 0,0 5 0,-5 0 0,5 5 0,0 0 0,-5 0 0,5 5 0,0-10 0,-6 1 0,1-1 0,5-5 0,0 0-12,-6-10 2,12 6 1,-1-6-33,-4-9-6,4-1-2,-5-4 0,6-5-113,-1-1-22,-5-4-5,-11-10-752</inkml:trace>
          <inkml:trace contextRef="#ctx0" brushRef="#br0" timeOffset="896.6022">1591 157 1598,'0'0'71,"0"0"14,0 0-68,-5 5-17,-7 0 0,12-5 0,-11 0 112,11 0 18,-5 5 4,-6 5 1,0-6-44,5 6-9,-5 5-2,6 0 0,5-1-46,-6 6-10,6 5-1,-5-1-1,5 1-22,0-1 0,0 1 0,5 4 0,1-4 12,-1-5-1,6-1-1,6-4 0,-6-5-19,0 0-4,0-10-1,0 5 0,6-5 22,-6 0 5,0-10 1,5 0 0,-5 0-22,0-10-5,6 6-1,-11-11 0,-1 1 14,1-1 0,-1 0 12,-5-4-12,0 4 23,-5-4-3,-6 4 0,-1 1 0,1 4-4,0-4 0,-5-1-1,-6 5 0,0 1-15,-1 4 0,-4 5 0,5 10 0,0-5-32,0 5-2,5 5-1,0 5 0,6 0-36,0 0-7,6-1-2,-1 6 0,6 0-196,0-15-40</inkml:trace>
          <inkml:trace contextRef="#ctx0" brushRef="#br0" timeOffset="1457.1045">1779 275 288,'0'0'12,"11"5"4,-11-5-16,11 5 0,0 0 0,0 0 0,0-10 284,0 5 53,0-5 11,0 0 3,0-5-170,0 0-33,6 0-8,-6 5 0,6-9-36,-6 4-8,0-5 0,0 0-1,0 1-35,0-1-8,5 0 0,-4 0-1,-7-4-11,1-1-3,-6 0 0,5 6 0,-5-1-17,-5 0-4,-1 1-1,-5 4 0,0 0-3,0 5-1,-6-5 0,6 10 0,0-5-11,-5 10 0,5-5-10,-6 10 10,0 0-19,12 5 3,-6-1 0,0 11 0,5-1 8,1 1 8,-1 4-12,1 1 12,-1-1-28,6 1 0,6-1 1,5 1 0,-6-1 8,6-4 2,6-6 0,-6 1 0,0-5 0,6 0 0,5-6 0,0 1 0,0-10-39,0-5-7,6 5-1,-6-10-1,0 1-11,0-6-3,0 5 0,-5-10 0,5-4-28,0 4-5,-6-9-2,7 4 0,-1 6-26,0-6-4,5 0-2,-10-4 0,0-1 47,-6 1 10,0 4 1,-6 1 1,1-1 151,-12 6 29,6-1 7,0 0 0,-11 6 56,6-1 12,-6 5 1,-1 0 1,1 5-41,0 0-8,-5 1-1,-1 4-1,6 0-68,6 4-14,-6 1-2,5 0-1,6-5-24,-5 10-10,5 0 8,0 5-8,0-1 0,5 6 0,6 0 0,-5 4 0,10 1 0,-5-1 10,6 1-2,-1-5-8,-5 4 12,12-4-12,-7 4 12,6 1-12,0-1 12,-5 1-12,0-5 12,-1 4-12,1-4 16,-6 4-3,0-9-1,-6 5 0,6-5 13,-11 4 3,0-4 0,0 0 0,-5 4 4,-1-4 0,1 0 1,-12 4 0,-5-4-19,0 0-4,-6 0-1,-5 4 0,0-4-49,-11 0-9,0 4-3,-6-4-692,-5 5-138</inkml:trace>
        </inkml:traceGroup>
      </inkml:traceGroup>
    </inkml:traceGroup>
    <inkml:traceGroup>
      <inkml:annotationXML>
        <emma:emma xmlns:emma="http://www.w3.org/2003/04/emma" version="1.0">
          <emma:interpretation id="{0BA48E8C-2092-4740-A6B5-547BBBCF1125}" emma:medium="tactile" emma:mode="ink">
            <msink:context xmlns:msink="http://schemas.microsoft.com/ink/2010/main" type="paragraph" rotatedBoundingBox="29033,9363 30167,8888 30412,9474 29278,99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6A7DBE2-1BC8-4476-B354-044445E3CBB6}" emma:medium="tactile" emma:mode="ink">
              <msink:context xmlns:msink="http://schemas.microsoft.com/ink/2010/main" type="line" rotatedBoundingBox="29033,9363 30167,8888 30412,9474 29278,9949"/>
            </emma:interpretation>
          </emma:emma>
        </inkml:annotationXML>
        <inkml:traceGroup>
          <inkml:annotationXML>
            <emma:emma xmlns:emma="http://www.w3.org/2003/04/emma" version="1.0">
              <emma:interpretation id="{3528154A-A896-4C25-B739-ADD45B88F15A}" emma:medium="tactile" emma:mode="ink">
                <msink:context xmlns:msink="http://schemas.microsoft.com/ink/2010/main" type="inkWord" rotatedBoundingBox="29033,9363 30167,8888 30412,9474 29278,9949"/>
              </emma:interpretation>
              <emma:one-of disjunction-type="recognition" id="oneOf2">
                <emma:interpretation id="interp10" emma:lang="en-AU" emma:confidence="0">
                  <emma:literal>not</emma:literal>
                </emma:interpretation>
                <emma:interpretation id="interp11" emma:lang="en-AU" emma:confidence="0">
                  <emma:literal>no</emma:literal>
                </emma:interpretation>
                <emma:interpretation id="interp12" emma:lang="en-AU" emma:confidence="0">
                  <emma:literal>nod</emma:literal>
                </emma:interpretation>
                <emma:interpretation id="interp13" emma:lang="en-AU" emma:confidence="0">
                  <emma:literal>now</emma:literal>
                </emma:interpretation>
                <emma:interpretation id="interp14" emma:lang="en-AU" emma:confidence="0">
                  <emma:literal>note</emma:literal>
                </emma:interpretation>
              </emma:one-of>
            </emma:emma>
          </inkml:annotationXML>
          <inkml:trace contextRef="#ctx0" brushRef="#br0" timeOffset="1912.3412">1049 1449 2232,'0'0'49,"0"0"11,0 0 1,0 0 1,0 0-50,-5 10-12,-1 4 0,1-4 0,5-10 39,0 15 5,-6 0 0,6-1 1,0 11-31,6-5-6,-6 4-8,0 1 11,-6-1-11,6 1 8,0-10-8,0 9 8,0-4-8,6-1 0,-1-9 0,-5-10 0,0 0 0,0 0 0,0 0-12,0 0 12,0 0-25,6-10 2,-1 1 1,1-6 0,0-10 2,-1 1 1,6-1 0,-5-4 0,-1-1 19,6 6 0,0-6-8,-5 1 8,5-1 10,0 1 6,5-1 0,1 6 1,-6-1 7,6 1 2,-1-1 0,-5 10 0,6 1 5,-1 4 1,1 5 0,-6 0 0,-11 5-9,0 0-2,6 15 0,-1-1 0,1 6-9,-1 5-3,1-1 0,-1 6 0,1 4-9,-6 0 0,11 1 0,-6-1-11,6-4-41,-5 4-8,5-9-1,0-1-677,0-4-135</inkml:trace>
          <inkml:trace contextRef="#ctx0" brushRef="#br0" timeOffset="2350.1672">1619 1400 921,'0'0'40,"-6"5"10,-5 0-40,0-1-10,0 1 0,0 5 0,5 5 228,1 0 43,-1-6 9,1 11 1,5-5-200,0 4-40,5 1-8,-5 0-1,6-1-32,5 1 8,0-10-8,0 5 0,0-1 0,0-4 9,0 0-9,0 0 8,0-5-8,6-5 10,-17 0-10,11 0 10,0-5 14,0-5 4,0 0 0,0-5 0,0 1 9,-5-6 3,-1 5 0,1-4 0,-12-6 3,6 5 1,-5 1 0,-1-6 0,-5 6-31,0-6-5,0 1-8,-6 4 11,-5 0-11,0 1 8,-5-1-8,5 5 8,-1 5-8,1 1 0,0-1 0,11 0-11,-5 5-5,5 0-2,5 0 0,0 0 0,6 5 5,0 0 1,0 0 0,0 0 0,0 0 12,12 10-9,-12-10 9,16 10-8,1 0 8,-1 0 11,1-1-3,5 1 0,-5 0 15,5 0 2,0-5 1,0 5 0,0-6 25,0 1 5,0 0 0,0-5 1,6 0-12,-1 0-2,-4-5-1,4 0 0,1 1-15,-6-1-3,6-5-1,-1 0 0,6 0-12,1 0-3,-7 1 0,-5-6 0,-5 5-48,-6 0-9,0-9-3,0 4 0,6 5-170,-12-5-34</inkml:trace>
          <inkml:trace contextRef="#ctx0" brushRef="#br0" timeOffset="2546.1555">1895 894 2343,'-6'5'52,"1"0"10,5-5 2,0 0 2,0 0-53,-6 9-13,6-9 0,-5 10 0,-1 10 80,6-5 12,0 9 4,-5 1 0,10 14-60,-5 10-12,0 0-3,6 5 0,-1 5-21,1-5 0,5 5 0,0 5 0,-5-10-154,10 0-26</inkml:trace>
        </inkml:traceGroup>
      </inkml:traceGroup>
    </inkml:traceGroup>
    <inkml:traceGroup>
      <inkml:annotationXML>
        <emma:emma xmlns:emma="http://www.w3.org/2003/04/emma" version="1.0">
          <emma:interpretation id="{75EA1CA7-A4D6-4CB3-9A68-0A33BA57EE70}" emma:medium="tactile" emma:mode="ink">
            <msink:context xmlns:msink="http://schemas.microsoft.com/ink/2010/main" type="paragraph" rotatedBoundingBox="29285,9873 32390,9898 32379,11243 29274,112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0FCE8EE-6D24-44B2-ACD3-DAFADF4BE486}" emma:medium="tactile" emma:mode="ink">
              <msink:context xmlns:msink="http://schemas.microsoft.com/ink/2010/main" type="line" rotatedBoundingBox="29285,9873 32390,9898 32379,11243 29274,11218"/>
            </emma:interpretation>
          </emma:emma>
        </inkml:annotationXML>
        <inkml:traceGroup>
          <inkml:annotationXML>
            <emma:emma xmlns:emma="http://www.w3.org/2003/04/emma" version="1.0">
              <emma:interpretation id="{C9B985D6-B6DF-465E-B9BC-1B1382C00CF2}" emma:medium="tactile" emma:mode="ink">
                <msink:context xmlns:msink="http://schemas.microsoft.com/ink/2010/main" type="inkWord" rotatedBoundingBox="29285,9873 32390,9898 32379,11243 29274,11218"/>
              </emma:interpretation>
              <emma:one-of disjunction-type="recognition" id="oneOf3">
                <emma:interpretation id="interp15" emma:lang="en-AU" emma:confidence="0">
                  <emma:literal>change</emma:literal>
                </emma:interpretation>
                <emma:interpretation id="interp16" emma:lang="en-AU" emma:confidence="0">
                  <emma:literal>charge</emma:literal>
                </emma:interpretation>
                <emma:interpretation id="interp17" emma:lang="en-AU" emma:confidence="0">
                  <emma:literal>Change</emma:literal>
                </emma:interpretation>
                <emma:interpretation id="interp18" emma:lang="en-AU" emma:confidence="0">
                  <emma:literal>changl</emma:literal>
                </emma:interpretation>
                <emma:interpretation id="interp19" emma:lang="en-AU" emma:confidence="0">
                  <emma:literal>changc</emma:literal>
                </emma:interpretation>
              </emma:one-of>
            </emma:emma>
          </inkml:annotationXML>
          <inkml:trace contextRef="#ctx0" brushRef="#br0" timeOffset="3016.8999">1447 2343 1843,'0'0'164,"0"0"-132,-5 0-32,-6 0 0,5-5 62,-5 0 6,-5-10 0,5 10 1,-6 5 19,6 0 3,-6-5 1,6 5 0,0 0-50,0 0-10,-11-5-1,6 5-1,-7 0-14,1 10-2,0 0-1,0 0 0,11 0-13,-6 0 0,1 4 8,5 1-8,5 0 0,1 4 0,-6 1-12,11 5 12,5-1-11,1 1 11,5 4-10,5 1 10,1-6-14,5 1 3,6-5 1,-6-6 0,5 1-14,-4-10-4,-1 5 0,5-10 0,-5-10-52,6 0-10,0-10-2,5 1-886</inkml:trace>
          <inkml:trace contextRef="#ctx0" brushRef="#br0" timeOffset="3399.397">1602 1842 518,'0'0'46,"0"0"-37,-5 10-9,5-10 0,0 0 323,0 0 62,-6 5 13,1 9 2,5 1-235,5 5-47,-5-1-10,6 6-1,-1 4-49,1 1-10,-1 4-1,6 1-1,0 9-26,-5-10-6,5 1-1,0 4 0,-6 10-13,6-5 9,-5-5-9,5 1 8,0-6-8,-5-4 0,5-11 0,-6 1 8,6 14-8,-5-9-11,5-6 3,-6-9 0,-5-10-16,0 0-2,0 0-1,0 0 0,11-5 3,-5-4 0,5-1 0,-6-5 0,1-10 16,0 1 8,-1-1-8,1-4 8,-1-10 0,1 14 0,-1 5 0,1 1 8,-1-1 11,1-5 2,-1 6 1,6 4 0,-5 0 2,-1 6 0,1-1 0,5 0 0,-11 10-3,0 0 0,0 0 0,11 5 0,6-5-21,-1 10 9,1 4-9,-1 11 0,1-5 0,-1-1-17,1 6 1,5-6 1,0 6-107,0 0-22,0-6-4,-5 6-842</inkml:trace>
          <inkml:trace contextRef="#ctx0" brushRef="#br0" timeOffset="3786.3636">2453 2318 1926,'-16'-10'85,"10"5"18,-11 1-83,6-1-20,0 0 0,-5 0 0,-1 0 105,-5 5 17,0 0 3,5-5 1,-10 5-58,10 0-12,1 5-3,-1 0 0,0 5-29,6-1-5,6 1-2,-1 0 0,1 0-17,-1 5 0,1-1 0,-1 6-9,12 5 9,-6-1 0,5 6 0,-5 4-8,6 0-10,-6-4-2,5-6 0,6 1 0,0-10 8,6 0 2,-6-11 0,6 6 0,-17-10 10,11-5-12,5-4 12,1-1-12,-6-10 12,5 5 14,-4-9-3,-1 9-1,0-5 4,0 6 1,0-6 0,-6-5 0,6 1 17,0-1 4,-5 1 1,-1-1 0,1 1-1,5 4 0,-11 5 0,6 5 0,-6 10-2,0-9-1,5-1 0,-5 10 0,0 0-19,0 0-4,0 0-1,0 14 0,11 6-9,-5 5-16,-1-6 4,6 11 1,0-6-36,-5 6-7,5-6-2,-6 1 0,6 4-50,0-4-10,-5 0-3,5-6 0,-5-4-116,5 5-23,5 14-5,-16-34-1</inkml:trace>
          <inkml:trace contextRef="#ctx0" brushRef="#br0" timeOffset="4133.4334">2658 2245 1594,'0'0'71,"0"0"14,0 0-68,0 0-17,0 0 0,0 0 0,0 0 100,-12 9 16,7 6 3,-1 0 1,1-5-49,5 4-10,0 1-1,5 5-1,1-5-19,-1 4-4,-5 6-1,6-6 0,0 6-1,-1 4 0,-10-4 0,10 0 0,1-6-22,-6 1-12,0-5 12,0-15-12,5 9 12,-5-9-12,0 0 12,0 0-12,0 0 17,0 0-3,6-14-1,-6 4 0,0 0 11,0-10 3,5 6 0,1-6 0,-1-5 12,-5 6 2,6-1 1,-1-4 0,1-6-7,5 10-2,-6-4 0,6 4 0,0 1-18,1 4-4,-1 0-1,0 5 0,0 0-10,0 6 0,5-1 9,-5 0-9,0 0 11,6 10-3,5 0 0,0 4 0,-5 1-8,-1 5-11,-5 0 3,6-1 0,0-4-20,-6 5-3,-6 0-1,1 4 0,5-4-113,0 0-23,5 0-5,1-6-575,5 1-114</inkml:trace>
          <inkml:trace contextRef="#ctx0" brushRef="#br0" timeOffset="4616.6696">3365 2205 1594,'0'0'71,"0"0"14,0-10-68,-6 1-17,6-6 0,-5 0 0,-1 5 154,1 0 27,-1 1 6,-5 4 1,11 5-61,-11-10-12,0 10-3,-5 0 0,4 0-44,-4 5-10,-1 0-2,6 9 0,-5-4-38,-1 5-8,12 5-2,-1-1 0,-5 1-8,5 5-11,6-6 3,0 6 0,0-1-17,0 1-3,6-5-1,5-1 0,-5-4 11,5 0 2,0-6 1,0 1 0,5 0 15,1-10 0,-1 5 0,-4-10 0,-1-5 0,0 5 0,0-4 0,0-6 0,0 0 0,0-5 10,-6 1-2,1 4 0,-1-5 1,1 1 0,-6-1 0,5-4 0,-5 4 15,6 5 2,-6 0 1,0 1 0,0 4-7,0 10 0,0 0-1,0 0 0,0 0-19,0 0 0,0 0 0,6 10 0,-1 4 0,6 6 0,-5 0 0,-1 4 0,-5 1-28,6-1-7,-1 6-1,1 4 0,5-4 4,-6 9 0,6-5 0,-5 11 0,-1-1-4,1 5-1,-1 0 0,-5 0 0,-5-5-3,5 1 0,5-1 0,1-5 0,-6-9 40,0 4 0,0 0 0,0-4 0,0-1 21,0-4 12,0-1 3,-6 11 0,1-16-9,-1 1-2,1-5 0,-6-5 0,5-1-17,-5-4-8,0-5 0,-5 0 8,-1-5 23,0 1 4,1-1 1,-6-5 0,5-5-58,6 5-11,0-4-3,-5-6 0,10-5-40,-5 1-9,5-1-2,1-9 0,5-1-219,5-9-44,12-54-9,0 29-1</inkml:trace>
          <inkml:trace contextRef="#ctx0" brushRef="#br0" timeOffset="4944.7932">3658 2333 1713,'0'0'76,"0"0"16,0 0-74,16-5-18,1-5 0,-1 5 0,1-5 137,-6 6 24,0-6 5,6 0 1,-6 0-60,0 0-12,0-4-3,0-1 0,6 5-35,-6-5-7,-6 1-2,6-1 0,-5 0-4,-1-5 0,-5 1-1,6-1 0,-6-4-19,0-1-4,5-4-1,-5 4 0,-11 0-9,6 1-2,-6 4 0,0 5 0,0 6 2,-6-6 0,-5 10 0,5 5 0,-10 0-22,5 5-4,5 10 0,-5 4-1,5 1 0,6 4 0,6 11 0,-1-1 0,6 1 17,6 4 0,5 0-8,-6 1 8,12-1-10,-6 0 2,5-5 0,7 1 0,-7-1-6,6-4-1,6-6 0,0-4 0,-6 0 23,5-6 5,1-4 1,5 0 0,0-5-14,0 0 0,-5-10 0,5 0 0,-5-5 0,5-5 0,-5-4 0,5-1-870,-6-9-177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3-09T04:07:40.9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67A1FB-061B-43F0-A929-76F84C0B6385}" emma:medium="tactile" emma:mode="ink">
          <msink:context xmlns:msink="http://schemas.microsoft.com/ink/2010/main" type="writingRegion" rotatedBoundingBox="16288,16376 20805,14762 21784,17503 17267,19117"/>
        </emma:interpretation>
      </emma:emma>
    </inkml:annotationXML>
    <inkml:traceGroup>
      <inkml:annotationXML>
        <emma:emma xmlns:emma="http://www.w3.org/2003/04/emma" version="1.0">
          <emma:interpretation id="{BC8C0853-DDF7-450A-B22D-EE7A409A635A}" emma:medium="tactile" emma:mode="ink">
            <msink:context xmlns:msink="http://schemas.microsoft.com/ink/2010/main" type="paragraph" rotatedBoundingBox="16418,16322 19753,16154 19808,17237 16473,174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120D52-2495-44CB-9F9D-AAD472DB29F1}" emma:medium="tactile" emma:mode="ink">
              <msink:context xmlns:msink="http://schemas.microsoft.com/ink/2010/main" type="line" rotatedBoundingBox="16418,16322 19753,16154 19808,17237 16473,17405"/>
            </emma:interpretation>
          </emma:emma>
        </inkml:annotationXML>
        <inkml:traceGroup>
          <inkml:annotationXML>
            <emma:emma xmlns:emma="http://www.w3.org/2003/04/emma" version="1.0">
              <emma:interpretation id="{657D8C01-A0E5-4AE0-8BF2-2E6C547E308F}" emma:medium="tactile" emma:mode="ink">
                <msink:context xmlns:msink="http://schemas.microsoft.com/ink/2010/main" type="inkWord" rotatedBoundingBox="16418,16322 19753,16154 19808,17237 16473,17405"/>
              </emma:interpretation>
              <emma:one-of disjunction-type="recognition" id="oneOf0">
                <emma:interpretation id="interp0" emma:lang="en-AU" emma:confidence="0">
                  <emma:literal>Mere</emma:literal>
                </emma:interpretation>
                <emma:interpretation id="interp1" emma:lang="en-AU" emma:confidence="0">
                  <emma:literal>mere</emma:literal>
                </emma:interpretation>
                <emma:interpretation id="interp2" emma:lang="en-AU" emma:confidence="0">
                  <emma:literal>Mero</emma:literal>
                </emma:interpretation>
                <emma:interpretation id="interp3" emma:lang="en-AU" emma:confidence="0">
                  <emma:literal>Me-re</emma:literal>
                </emma:interpretation>
                <emma:interpretation id="interp4" emma:lang="en-AU" emma:confidence="0">
                  <emma:literal>ME-re</emma:literal>
                </emma:interpretation>
              </emma:one-of>
            </emma:emma>
          </inkml:annotationXML>
          <inkml:trace contextRef="#ctx0" brushRef="#br0">16 0 1850,'0'0'164,"0"5"-131,-6 5-33,6 0 0,-5 0 71,5-1 7,-6 11 2,6 0 0,0 4-17,0 6-3,0-1-1,6 1 0,-6 4-32,5 1-7,1-1 0,-1 0-1,1-4-3,0 4-1,-1-4 0,1-1 0,-1-4-24,1 4-5,-1 1-1,1-1 0,-1-4 31,1-1 5,-6-4 2,5-1 0,1 1-23,-6-5 0,0-15 0,0 0 0,0 0-8,0 0 0,0 0 0,0 0 0,0 0 0,0 0 0,0 0 0,0 0 0,5-15 8,-5-5 0,6 1 0,-6-1 0,0 1 0,5-1 0,1-5 0,-1 1 0,1 4 0,-1-4 0,1-1 0,5 0 0,0-4 0,0 4 0,0 1-12,0 4 4,6-4 24,-1 9 6,-5 0 1,6 5 0,-6 1 14,-11 9 3,11 0 1,6 4 0,-17-4-33,11 15-8,5 5 0,-5 4 0,6-4-24,-6 5-8,-11-1 0,6 1-1,5-1 20,-6 1 4,1-1 1,-1-4 0,1 5-12,-1-6-1,1-9-1,-1 5 0,1 0 6,-6-1 2,0-14 0,0 0 0,0 0 2,0 0 0,0 0 0,0 0 0,0 0 1,5-14 1,1-1 0,-1-5 0,-5 0 10,0-4 0,0-1 0,0-4 0,6-1 0,-1-4 0,1 0 0,0-1 0,-1-4 24,1 0 0,-1 4 0,6 1 0,0 4 4,6 6 2,-1-6 0,1 11 0,-6 4-7,6 0-2,-1 5 0,6 6 0,-5-1-6,-1 10-2,1 9 0,5 1 0,-5 10 3,-1 4 1,1 10 0,-6 6 0,5-1-5,-5 0-2,1 0 0,-1 0 0,0-4-10,0-1 0,-6-5 0,6 6 0,-5-6-21,-1 5-7,6 1 0,-5-1-1,-6-10-123,5 1-25,1-1-5</inkml:trace>
          <inkml:trace contextRef="#ctx0" brushRef="#br0" timeOffset="236.3726">906 482 1792,'0'0'80,"0"0"16,0 0-77,11 5-19,-11-5 0,11 4 0,-11-4 92,16 5 14,1 0 3,5 0 1,0-5-10,6 0-3,-6 5 0,5-5 0,7 5-53,-7-5-10,1-5-2,0 5-1,-6 0-31,-6-5 0,1 0 0,5 0-10,0 0-10,-5 1-3,-17 4 0,11 0 0,5-10-152,-16 10-30,0 0-7,0 0 0</inkml:trace>
          <inkml:trace contextRef="#ctx0" brushRef="#br0" timeOffset="415.8834">977 644 1152,'0'0'51,"0"0"10,6 10-49,-6-10-12,6 14 0,-1-4 0,1 5 225,5-5 43,-6-1 8,12 1 1,-6 0-162,5 0-33,6 0-6,1-5-2,-7-5-8,12 0-2,5 0 0,-11 0 0,-5-5-154,-1 0-31,17-5-7</inkml:trace>
          <inkml:trace contextRef="#ctx0" brushRef="#br0" timeOffset="1829.157">1956 153 806,'0'-5'72,"-6"-5"-58,1 5-14,-1-5 0,6 0 104,-6 5 19,6 0 3,0 5 1,0-9-27,0 9-6,-11-10-1,11 10 0,0 0-45,0 0-10,0 0-2,0 0 0,0 0 23,0 0 4,0 0 1,0 0 0,0 0-33,0 0-7,0 0 0,0 0-1,0 0-23,0 0 0,0 0 0,0 0 0,0 0-14,0 0-7,0 0-2,0 0 0,0 0 23,0 0 0,0 0 0,0 0 0,0 0 0,0 0 0,0 0 0,0 0 0,0 0 0,0 0 0,0 0 0,0 0 0,0 0 16,0 0 8,0 0 2,0 0 0,0 0-26,0 0 0,0 0 0,0 0 0,0 0 0,0 0 0,0 0 0,11 10 0,-5-1-23,0-4 0,-1 5 0,1 5 0,5 0 35,-6-1 8,6 6 0,-5 0 1,5-1-21,0 6 8,-6-5-8,1 9 0,-1-9 0,6 9 0,1 1 0,-7-11 0,-5 1 0,0 0 0,6-6 0,-1 6 0,-5-10 8,0 0-8,0-10 10,0 0-10,0 0 35,0 0 1,0 0 0,0 0 0,0 0-36,0 0 0,0-20 0,0-5 0,-5 1 12,-1-1 6,6-4 1,-5-1 0,-1-4 1,6 0 1,0-6 0,-6 6 0,1-1-1,5 6 0,5-1 0,1 6 0,-6-1-10,6 1-2,-1 9-8,1 0 12,5 6-12,0-1 0,0 0 0,0 0 0,5 5 0,-5 0 0,6 0 0,0 5 0,-1-5-41,1 5-2,-1 5 0,1-5 0,-1 0-133,7 5-28,-7 0-4,1 5-2</inkml:trace>
          <inkml:trace contextRef="#ctx0" brushRef="#br0" timeOffset="2792.6207">2486-64 691,'0'0'61,"0"0"-49,0 0-12,0 0 0,0 0 184,0 0 33,0 0 7,0 0 2,0 0-125,0 0-25,0 0-4,0 0-2,0 0-50,0 0-11,0 0-1,0 0-8,0 0 0,0 0 0,0 0 0,0 15 0,-5 0-16,5-10-3,0-5-1,0 0 0,0 0-1,0 0-1,0 0 0,0 0 0,0 0 22,0 0 0,0 0-9,0 0 9,0 0 0,0 0-8,0 0 8,0 0 0,0 0 0,0 0 0,0 0 0,0 0 0,0 0 0,0 0 0,0 0 0,0 0 0,0 0 11,0 0-1,0 0 0,0 0 0,0 0-10,0 0 0,0 0 0,0 0 8,0-15-8,0 15 0,0 0-10,0 0 10,0 0-10,0 0 10,0 0-10,0 0 10,0 0 0,0 0 0,0 0 0,0 0 0,0 0 0,0 0 0,0-15 0,0 15 0,0 0 0,0 0 0,0 0 0,0 0 0,0 0 0,0 0-9,0 0 9,0 0 0,0 0-38,0 0-2,0 0-1,0 0 0,0 0-10,-6 5-1,6-5-1,0 0 0,-11 5 38,11-5 15,0 0-11,0 0 11,-6 10 0,6-10 12,-11 10-1,11-10 0,0 0 21,-11 5 4,0 5 0,6-6 1,5-4 7,0 0 2,0 0 0,-11 0 0,11 0-2,0 0 0,-11 0 0,11 0 0,-11 0-6,11 0-2,0 0 0,-6 0 0,-5 0 4,5-4 1,-5-6 0,6 10 0,5 0 1,0 0 0,-11-5 0,5 5 0,-5-5-6,0 10-2,0 0 0,6-5 0,-6-5-8,5 0-2,-5 5 0,0 0 0,5 5-6,-5 0-2,6 0 0,-1 0 0,-5-1-4,6 6-2,-1 0 0,-5 0 0,6 5-10,-6-6 8,0-4-8,5 10 8,1-5-8,-1 5 0,-5 4 0,5 1 8,-5-5-8,11-1 0,-5 6 0,5 0 0,0 9 0,0-4 0,0-1 0,0 1 0,5-1 0,-5 6 0,6-1 0,5 1 0,0-6 0,0 1 0,6-5 0,-6-1 0,5 1 0,1 0 0,-6-6-9,5 1 9,7 0 0,-7-5 0,6 4-8,0-4 8,0-5 0,-5 0 0,5 5-8,0-5 8,0-10 0,0 0 0,1 0 0,-1 0 0,0 0 0,5-5 0,-10 1-8,5-1 8,0-5 0,-5 5 0,-1-5 0,1 1 0,-1-11-11,-4 1-5,-1-1 0,0-4-1,0-1 42,-6-9 9,-5-1 2,0 1 0,0 0-16,-5 0-2,-1 4-1,1-4 0,-6 4 7,-6 1 2,6 10 0,-6-6 0,1 6-7,-6 4-2,0 0 0,-1 5 0,1 6-3,-5-1-1,-1 0 0,-5 10 0,5-5-13,-5 5 8,-6 5-8,1-5 0,-6 10 0,5 0 0,6-1 0,-6 6 0,6 5-16,-6 4 0,6 6 0,0-1 0,11 1-34,0-1-6,0 11-2,11-1 0,5 5-33,-5-5-6,11-4-2,6-1-596,5 1-119</inkml:trace>
          <inkml:trace contextRef="#ctx0" brushRef="#br0" timeOffset="3122.7441">1856 992 1580,'0'0'70,"0"0"14,0 0-67,0 0-17,0 0 0,0 0 0,11 0 90,6 0 14,10-4 4,1 4 0,5-5-20,6 0-4,0 0-1,5 0 0,0-5-16,6 0-3,5-4-1,0 4 0,0-5-16,1 0-3,-7 1-1,12-6 0,-6 5-35,12-5-8,-1 6 0,6-1 0,-17 0 0,6 1 0,5 4 0,-5 0 0,0 5 0,-11-5-9,-1 5 9,-10 0-13,0 0-39,-6 5-8,-6-5-2,1 1-678,-6 4-136</inkml:trace>
        </inkml:traceGroup>
      </inkml:traceGroup>
    </inkml:traceGroup>
    <inkml:traceGroup>
      <inkml:annotationXML>
        <emma:emma xmlns:emma="http://www.w3.org/2003/04/emma" version="1.0">
          <emma:interpretation id="{18114589-303C-45D3-91AA-F9733A28C78E}" emma:medium="tactile" emma:mode="ink">
            <msink:context xmlns:msink="http://schemas.microsoft.com/ink/2010/main" type="paragraph" rotatedBoundingBox="18156,17656 21422,16488 21784,17503 18518,186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9BBA715-6EB0-4FB7-887A-B68DF3ABF599}" emma:medium="tactile" emma:mode="ink">
              <msink:context xmlns:msink="http://schemas.microsoft.com/ink/2010/main" type="inkBullet" rotatedBoundingBox="18226,17853 19038,17563 19279,18237 18467,18527"/>
            </emma:interpretation>
            <emma:one-of disjunction-type="recognition" id="oneOf1">
              <emma:interpretation id="interp5" emma:lang="en-AU" emma:confidence="0">
                <emma:literal>↳</emma:literal>
              </emma:interpretation>
            </emma:one-of>
          </emma:emma>
        </inkml:annotationXML>
        <inkml:trace contextRef="#ctx0" brushRef="#br0" timeOffset="3961.4995">1895 1626 1951,'0'0'43,"0"0"9,0 0 1,0 0 2,-6 10-44,1-5-11,5-5 0,0 0 0,-6 10 36,6 0 6,6 4 1,-6 1 0,5 0-33,1-1-10,-1 6 0,1 0 0,-1-6 0,1 6 0,-1 0 0,-5-1 0,6-9 0,-6 5 0,0-5 0,0-10 0,0 0 10,0 0-10,0 0 8,0 0-8,0 0 9,-11-10-9,5 0 10,1-9-10,5-1 22,-6-5-2,1 6 0,5-6 0,0 1-6,0-1-2,0 5 0,5-4 0,1 4 3,5 0 0,-6 1 0,6-6 0,6 11-7,0-6-8,5 0 11,-6 1-11,1 9 0,5-10 0,6 5-12,-6 6 3,0-1-34,0 0-6,-5 0-2,5 5 0,0 0-6,-6-5-2,-5 6 0,6 4 0,0 0 27,-1 0 4,-5 4 2,0 1 0,0 0 26,-5 0 9,-6-5 0,5 10 0,6 0 32,-5 5 7,-1-6 0,1 6 1,-6 0-7,5 0-2,-5 4 0,0-4 0,0 0-18,6 4-4,-1 1-1,-5 0 0,6-1-17,0 1 0,-6 5 0,5-6 0,1 1 0,5-1 0,-6 6 0,6-5 0,-5-1 0,5-4 0,-6 0 0,6-5 0,0-1 0,0-9 0,1 5 0,4-10-9,-5 1 9,0-6 0,0-5-9,0-5 9,0-4 0,0 4 0,0-4 0,1-1 0,-1 0 0,-6-4 13,6 4-1,0 1-1,0-1 8,-5 1 1,-1-1 1,1 10 0,-6-4-2,0 4-1,5 0 0,-5 5 0,0 1 5,0 9 1,0 0 0,0 0 0,0 0-3,0 0 0,0 0 0,0 0 0,0 0-5,0 0-2,0 0 0,0 9 0,0 6-14,0 5 11,6-5-11,-1 9 10,-5 1-1,6-1 0,5 6 0,0-1 0,-5 1-9,5 4 0,0 0 0,5 1 0,-5-6-55,0 1-13,6-1-2,0-4-1,-6-6-32,5-4-6,1-5-2,-6-5-842</inkml:trace>
      </inkml:traceGroup>
      <inkml:traceGroup>
        <inkml:annotationXML>
          <emma:emma xmlns:emma="http://www.w3.org/2003/04/emma" version="1.0">
            <emma:interpretation id="{B3F30497-DBFA-42E7-8F49-A725DD0D1211}" emma:medium="tactile" emma:mode="ink">
              <msink:context xmlns:msink="http://schemas.microsoft.com/ink/2010/main" type="line" rotatedBoundingBox="19050,17336 21422,16488 21784,17503 19412,18351"/>
            </emma:interpretation>
          </emma:emma>
        </inkml:annotationXML>
        <inkml:traceGroup>
          <inkml:annotationXML>
            <emma:emma xmlns:emma="http://www.w3.org/2003/04/emma" version="1.0">
              <emma:interpretation id="{C0C7496D-C5B5-4817-B4A4-A73517949D72}" emma:medium="tactile" emma:mode="ink">
                <msink:context xmlns:msink="http://schemas.microsoft.com/ink/2010/main" type="inkWord" rotatedBoundingBox="20174,16935 21422,16488 21784,17503 20536,17949"/>
              </emma:interpretation>
              <emma:one-of disjunction-type="recognition" id="oneOf2">
                <emma:interpretation id="interp6" emma:lang="en-AU" emma:confidence="0">
                  <emma:literal>no</emma:literal>
                </emma:interpretation>
                <emma:interpretation id="interp7" emma:lang="en-AU" emma:confidence="0">
                  <emma:literal>n to</emma:literal>
                </emma:interpretation>
                <emma:interpretation id="interp8" emma:lang="en-AU" emma:confidence="0">
                  <emma:literal>n io</emma:literal>
                </emma:interpretation>
                <emma:interpretation id="interp9" emma:lang="en-AU" emma:confidence="0">
                  <emma:literal>nio</emma:literal>
                </emma:interpretation>
                <emma:interpretation id="interp10" emma:lang="en-AU" emma:confidence="0">
                  <emma:literal>n 70</emma:literal>
                </emma:interpretation>
              </emma:one-of>
            </emma:emma>
          </inkml:annotationXML>
          <inkml:trace contextRef="#ctx0" brushRef="#br0" timeOffset="4653.6673">3746 614 1497,'0'0'133,"0"0"-106,0 0-27,0 0 0,0 0 159,0 0 26,0 0 6,11 5 1,11-5-128,0 10-24,6-5-6,0 0-1,5-5-1,-6 5-1,6 0 0,-5 0 0,0-5-11,-6 4-3,0 1 0,6 0 0,-12-5-34,6 5-7,-5 0-2,-1-5-694,-5 5-138</inkml:trace>
          <inkml:trace contextRef="#ctx0" brushRef="#br0" timeOffset="4826.2054">4028 870 1825,'-6'19'40,"6"-9"8,0 0 1,0 5 3,0-5-41,6-1-11,-1 6 0,6-5 0,0 5 89,0-1 16,12 1 3,-7-5 1,6 0-43,0 0-9,0-1-1,1 1-1,-1 0-36,5-5-7,-5 0-2,6-5 0,0 5-147,-1-10-30,-5 0-5</inkml:trace>
          <inkml:trace contextRef="#ctx0" brushRef="#br0" timeOffset="5225.6741">4575 600 1728,'-17'9'153,"1"1"-122,-1-5-31,1 0 0,-1 5 141,0 0 23,1-5 4,5 9 0,0-4-73,5 5-15,1 0-4,-1 4 0,12 1-54,-1 4-11,1 6-3,10 4 0,1 6-8,5 4 0,6 5 9,-1 0-9,1 0 0,5 0 0,11-9 0,6-6 0,-6 0-47,0-9-13,1-10-4,-1 4 0,-6-9 32,1-5 5,-6 0 2,0-10 0,-5 0-7,0-5-2,-12 0 0,6-14 0,-5-1 26,0-9 8,-6-5 0,0-6 0,-6-13 19,1 3 10,-1 1 3,1-4 0,-6 3 16,-6 6 3,1 5 1,-6 0 0,0 0-9,0 4-2,-6 1 0,-5-5 0,-6 10 19,1-6 3,-1 1 1,-11 9 0,1 1 0,-1 9 0,-11 11 0,-5 4 0,5 14-103,0 11-20,1 5-4,5 9-1,-1 0 46,1 6 9,5 4 9,6 5-13,11 10-190,6 5-37,-1 5-8,17 9-2</inkml:trace>
          <inkml:trace contextRef="#ctx0" brushRef="#br0" timeOffset="4400.3448">2928 1420 403,'0'0'36,"0"5"-36,6 9 0,-6-4 0,-6 5 334,6 0 60,0-5 12,0 9 2,-5 1-264,-1 0-54,6 4-10,0 1-3,-5 4-39,5 1-8,0 4-2,5 0 0,-10-4-36,5-1-8,5-4-2,-5-1 0,6-9 36,-6-5 7,0-10 2,0 0 0,0 0-43,5-5-9,6-10-2,-11-4 0,0-6 40,-5 1 8,10-6 2,1 1 0,-1-1-23,-5 1 0,6 4 0,-1 1 0,1-1 10,-1 0 7,-5 1 2,6-1 0,5 6 5,6 4 0,-6 0 1,5 0 0,1 6 8,-1-1 2,6 10 0,-5-5 0,0 5-18,5 5-3,-6 5-1,6 4 0,0 6-1,-5 5-1,11-1 0,-12 15 0,1-4-30,-1 14-5,1 0-2,0 0 0,-1 5-210,1-5-43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3-09T02:13:34.462"/>
    </inkml:context>
    <inkml:brush xml:id="br0">
      <inkml:brushProperty name="width" value="0.13333" units="cm"/>
      <inkml:brushProperty name="height" value="0.13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1EA9781-FD60-40DA-B721-1BE689C55829}" emma:medium="tactile" emma:mode="ink">
          <msink:context xmlns:msink="http://schemas.microsoft.com/ink/2010/main" type="inkDrawing" rotatedBoundingBox="25185,5757 25527,6719 25225,6827 24883,5865" semanticType="verticalRange" shapeName="Other">
            <msink:sourceLink direction="with" ref="{3FF68F21-3394-404C-9ECB-557BD1CDD7C5}"/>
          </msink:context>
        </emma:interpretation>
      </emma:emma>
    </inkml:annotationXML>
    <inkml:trace contextRef="#ctx0" brushRef="#br0">0 0 979,'0'0'87,"0"0"-70,0 0-17,0 0 0,17 5 153,-6-5 27,-11 0 6,11 5 1,5 0-61,1 0-12,-1 5-2,1-1-1,0 1-47,5 5-10,-6 0-2,1 4 0,5 6-23,-6-6-5,7-4 0,-1 5-1,0 9-9,0 1-2,-6-1 0,1 1 0,0-1-12,5 1 9,-6-1-9,1 6 8,-6-1-8,0-5 12,-6 6-12,1-6 12,0 6-2,-6-1 0,-6 0 0,0 1 0,-5-1 3,-5 1 1,-1 4 0,1 0 0,-6 0-30,-1-4-7,1-6-1,6 1-698,-6-6-140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3-09T02:13:34.157"/>
    </inkml:context>
    <inkml:brush xml:id="br0">
      <inkml:brushProperty name="width" value="0.13333" units="cm"/>
      <inkml:brushProperty name="height" value="0.13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76A220B-E8D6-4D02-8D06-5CF4E1925519}" emma:medium="tactile" emma:mode="ink">
          <msink:context xmlns:msink="http://schemas.microsoft.com/ink/2010/main" type="inkDrawing" rotatedBoundingBox="24603,6588 24645,5973 24705,5978 24663,6592" shapeName="Other">
            <msink:destinationLink direction="with" ref="{B50BC679-9A31-4735-91C5-7010BEFA534A}"/>
          </msink:context>
        </emma:interpretation>
      </emma:emma>
    </inkml:annotationXML>
    <inkml:trace contextRef="#ctx0" brushRef="#br0">78-5 460,'-5'9'41,"5"-9"-33,-6 5-8,6-5 0,-5 0 280,-1 5 55,6-5 10,0 0 3,-5 10-176,-1 0-34,1 0-7,-1 4-2,1 1-57,-1 5-11,0-1-2,6 1-1,-5 5-27,-1-1-6,6 11-1,-5-6 0,5 5-24,0 1 0,0-1 0,0 6 0,0-6 0,5-5-17,-5 6 2,6-6 1,-1 1-46,1-6-10,0-4-2,-1 0-932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3-09T02:13:33.903"/>
    </inkml:context>
    <inkml:brush xml:id="br0">
      <inkml:brushProperty name="width" value="0.13333" units="cm"/>
      <inkml:brushProperty name="height" value="0.13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50BC679-9A31-4735-91C5-7010BEFA534A}" emma:medium="tactile" emma:mode="ink">
          <msink:context xmlns:msink="http://schemas.microsoft.com/ink/2010/main" type="inkDrawing" rotatedBoundingBox="24285,5942 24860,6280 24621,6687 24046,6349" semanticType="callout" shapeName="Other">
            <msink:sourceLink direction="with" ref="{776A220B-E8D6-4D02-8D06-5CF4E1925519}"/>
          </msink:context>
        </emma:interpretation>
      </emma:emma>
    </inkml:annotationXML>
    <inkml:trace contextRef="#ctx0" brushRef="#br0">81 0 1152,'0'0'102,"0"0"-82,0 0-20,0 0 0,0 0 150,0 0 26,0 0 4,0 0 2,0 0-43,0 0-9,-5 15-2,-1 5 0,1-1-77,-6 1-16,5 0-3,1 4-1,-6-4-22,5 9-9,-5 1 8,5 4-8,6 0-11,-5-4-7,-1 4-2,6-9 0,0 4-19,6-4-4,-6-1-1,0-4 0,5-5-8,-5 0-1,6 4-1,-6-19 0,0 0 21,11 10 4,0 0 1,6 0 0,-17-10 28,11 5 0,5 0 0,-5-5 0,6 0 32,0 0 7,-6 0 1,5-5 0,6 5-22,-11-5-4,0 0-1,0 0 0,6-5 18,5 5 3,0 0 1,0 0 0,0 5-15,6-5-2,0 0-1,-6-4 0,5 4-8,-5 0-1,6 0-8,-6 5 12,-5-5-12,-1 0-8,6 0 8,-5 0-13,0 0-49,-1 5-10,-10-5-1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3-09T02:14:20.792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431248-BFEC-403F-9FF2-78DEA757C872}" emma:medium="tactile" emma:mode="ink">
          <msink:context xmlns:msink="http://schemas.microsoft.com/ink/2010/main" type="writingRegion" rotatedBoundingBox="29853,8179 32387,7897 32515,9050 29981,9333"/>
        </emma:interpretation>
      </emma:emma>
    </inkml:annotationXML>
    <inkml:traceGroup>
      <inkml:annotationXML>
        <emma:emma xmlns:emma="http://www.w3.org/2003/04/emma" version="1.0">
          <emma:interpretation id="{2A7F54FB-C24D-4714-A083-AE016C797523}" emma:medium="tactile" emma:mode="ink">
            <msink:context xmlns:msink="http://schemas.microsoft.com/ink/2010/main" type="paragraph" rotatedBoundingBox="29853,8179 32387,7897 32515,9050 29981,93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F18672-0BB4-44C8-8567-76B07E7661FB}" emma:medium="tactile" emma:mode="ink">
              <msink:context xmlns:msink="http://schemas.microsoft.com/ink/2010/main" type="line" rotatedBoundingBox="29853,8179 32387,7897 32515,9050 29981,9333"/>
            </emma:interpretation>
          </emma:emma>
        </inkml:annotationXML>
        <inkml:traceGroup>
          <inkml:annotationXML>
            <emma:emma xmlns:emma="http://www.w3.org/2003/04/emma" version="1.0">
              <emma:interpretation id="{C2F08DCB-E604-438B-9074-2D3C1A8AD4BC}" emma:medium="tactile" emma:mode="ink">
                <msink:context xmlns:msink="http://schemas.microsoft.com/ink/2010/main" type="inkWord" rotatedBoundingBox="29853,8179 32387,7897 32515,9050 29981,9333"/>
              </emma:interpretation>
              <emma:one-of disjunction-type="recognition" id="oneOf0">
                <emma:interpretation id="interp0" emma:lang="en-AU" emma:confidence="0">
                  <emma:literal>(8,0)</emma:literal>
                </emma:interpretation>
                <emma:interpretation id="interp1" emma:lang="en-AU" emma:confidence="0">
                  <emma:literal>(8, o)</emma:literal>
                </emma:interpretation>
                <emma:interpretation id="interp2" emma:lang="en-AU" emma:confidence="0">
                  <emma:literal>18,0)</emma:literal>
                </emma:interpretation>
                <emma:interpretation id="interp3" emma:lang="en-AU" emma:confidence="0">
                  <emma:literal>(810)</emma:literal>
                </emma:interpretation>
                <emma:interpretation id="interp4" emma:lang="en-AU" emma:confidence="0">
                  <emma:literal>1810)</emma:literal>
                </emma:interpretation>
              </emma:one-of>
            </emma:emma>
          </inkml:annotationXML>
          <inkml:trace contextRef="#ctx0" brushRef="#br0">425-1597 633,'0'0'56,"0"0"-44,0 0-12,0 0 0,0 0 204,0 0 40,-11 0 7,0 5 1,5 0-108,-5 0-23,6 5-4,-6-5-1,0 5-64,0 4-12,5 6-4,-5 0 0,0-1-11,0 6-2,5 4-1,-5 6 0,0 4-10,0 5-1,6 0-1,-1 1 0,1-6-2,-1 5-8,6-5 12,6 1-4,-6-1-8,5-5 8,6 1-8,0-6 8,-5-4-8,10-6-16,1 1 4,5-5 1,0-5-186,0 0-38</inkml:trace>
          <inkml:trace contextRef="#ctx0" brushRef="#br0" timeOffset="557.8566">845-1435 1670,'-5'-9'148,"-1"-1"-118,0 0-30,6 10 0,-11-10 108,11 10 16,-5-10 4,-12 5 0,6-4-43,0 9-8,-5-5-1,5 0-1,-6 5-46,0 5-9,-5 0-1,6-5-1,5 4-3,5 1-1,-16 5 0,11 0 0,-6 0-22,6 0-5,0 4-1,0-4 0,0 0-5,0-5-1,6 5 0,5-10 0,0 10-6,0 4-2,0-4 0,5 0 0,-5-10 14,11 15 2,6-5 1,-6-1 0,5-4-9,1 5-3,-6 0 0,11-5 0,0 5 23,0-5 0,0 0-9,6-1 9,-6-4 0,0 5 0,6 0 0,0 0 0,-12 5 0,6 0 0,-5 0 0,5 4 0,-11 1 0,0-5 0,0 5 0,-5 4 0,-1 1 0,1 0 0,-6-1-9,0 1 9,-6 0-34,1 4-1,-6-4 0,0-1 0,-1 1-7,1-5-2,-5 4 0,-1-4 0,-5-5-8,6 0-3,-7-5 0,7 0 0,-1 0 44,1-5 11,-6 0 0,11-5 0,0 0 25,-1-5 7,1-5 2,0 5 0,6-4 1,-1 4 0,12-5 0,-6 0 0,0 1 17,0-6 4,11-5 1,0 6 0,-6-1-23,7 0-5,-1 1-1,0-1 0,5 1-10,-5-1-2,6 5-1,-1 0 0,1 1-15,0-1 0,-1 5-9,1 0 9,-1-9-55,6 4-5,-5 0 0,0 5-573,5-4-115</inkml:trace>
          <inkml:trace contextRef="#ctx0" brushRef="#br0" timeOffset="800.4271">1304-1017 1861,'0'0'82,"0"0"18,0 0-80,0 0-20,0 0 0,0 0 0,0 0 109,0 15 19,0-5 3,0 4 1,-6-4-63,6 5-12,0 0-2,-5 4-1,-1-4-30,6 9-5,-5-4-2,-1 5 0,-5-1-17,11 1 0,-6-1 8,1 6-8,-1-6-24,6 1-9,-5-5-2,5 4 0,0-4-143,5-5-29,-5-1-5</inkml:trace>
          <inkml:trace contextRef="#ctx0" brushRef="#br0" timeOffset="1249.5206">1867-1376 230,'0'0'20,"0"0"-20,0 0 0,6-9 0,-6 9 296,0 0 56,0-15 10,0 10 2,-6-5-175,6 10-35,0 0-7,0 0-2,-5 0-59,5 0-12,-11 5-2,5 5-1,-5 0-36,0 4-7,0 6-2,6 0 0,-6-1-18,5 1-8,0 5 8,6 4-8,-5 5 18,10 1-2,-5-6 0,6 1 0,0-1-28,-1-4-7,6-6-1,0 6 0,0 0 12,0-6 8,0-4-12,6 0 12,-6-6-12,6-4 12,-6-5-12,5 0 12,1 0-8,-1-5 8,1-4 0,-1-1 0,1-5 0,5 5 0,-5-9 0,-1-1 0,-5 0 25,6 1-1,-1-11 0,1 1 0,0-1 4,-6 1 1,-6 4 0,1-4 0,-1-1 9,1 1 2,-6-1 0,-6 6 0,1-11-21,-1 6-4,-5 4-1,-5 1 0,5-1-2,-6 1-1,0 4 0,1-5 0,-1 11-11,1-1 0,10 5-10,-5 5 10,0 0-54,0 5-5,0 5-1,0 0 0,5 5-178,-5 5-36</inkml:trace>
          <inkml:trace contextRef="#ctx0" brushRef="#br0" timeOffset="1576.3715">2332-1828 518,'0'-9'23,"5"4"5,1 0-28,5 0 0,-6-5 0,6 0 0,0 5 368,0 0 69,-5 1 14,5 4 2,5 0-278,-10 0-56,11 9-11,-6-4-3,0 5-36,0 0-7,5 10-2,1-1 0,5-9-35,-5 10-7,-6 4-2,5 1 0,6 4-16,-5-4 0,-1-1 0,7 11 0,-7-6 8,1 6-8,-1-1 9,-5 0-9,6 1 0,-6-1 0,6 5 0,-12 1 0,6-6 0,0 5 0,-5-4 0,-6-1 0,0 6 0,0-11-8,-6 0-1,1 6 0,-6-11-11,0 6-1,-6-1-1,0 1 0,1-11-45,-6 6-9,0-5-1,0-1-1050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3-09T02:14:19.185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C923A9-D990-4328-93F9-5BC68E0F4F55}" emma:medium="tactile" emma:mode="ink">
          <msink:context xmlns:msink="http://schemas.microsoft.com/ink/2010/main" type="writingRegion" rotatedBoundingBox="29948,9917 29703,10032 29645,9907 29889,9792"/>
        </emma:interpretation>
      </emma:emma>
    </inkml:annotationXML>
    <inkml:traceGroup>
      <inkml:annotationXML>
        <emma:emma xmlns:emma="http://www.w3.org/2003/04/emma" version="1.0">
          <emma:interpretation id="{63249A6B-B91D-4897-9404-EAC3AEC046DA}" emma:medium="tactile" emma:mode="ink">
            <msink:context xmlns:msink="http://schemas.microsoft.com/ink/2010/main" type="paragraph" rotatedBoundingBox="29948,9917 29703,10032 29645,9907 29889,9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80625E-F521-48DA-B7C2-0C4A79ABEB90}" emma:medium="tactile" emma:mode="ink">
              <msink:context xmlns:msink="http://schemas.microsoft.com/ink/2010/main" type="line" rotatedBoundingBox="29948,9917 29703,10032 29645,9907 29889,9792"/>
            </emma:interpretation>
          </emma:emma>
        </inkml:annotationXML>
        <inkml:traceGroup>
          <inkml:annotationXML>
            <emma:emma xmlns:emma="http://www.w3.org/2003/04/emma" version="1.0">
              <emma:interpretation id="{DA31E2F1-B51D-4775-8798-D854F0951DC9}" emma:medium="tactile" emma:mode="ink">
                <msink:context xmlns:msink="http://schemas.microsoft.com/ink/2010/main" type="inkWord" rotatedBoundingBox="29948,9917 29703,10032 29645,9907 29889,9792"/>
              </emma:interpretation>
              <emma:one-of disjunction-type="recognition" id="oneOf0">
                <emma:interpretation id="interp0" emma:lang="en-AU" emma:confidence="0">
                  <emma:literal>*</emma:literal>
                </emma:interpretation>
                <emma:interpretation id="interp1" emma:lang="en-AU" emma:confidence="0">
                  <emma:literal>J</emma:literal>
                </emma:interpretation>
                <emma:interpretation id="interp2" emma:lang="en-AU" emma:confidence="0">
                  <emma:literal>j</emma:literal>
                </emma:interpretation>
                <emma:interpretation id="interp3" emma:lang="en-AU" emma:confidence="0">
                  <emma:literal>$</emma:literal>
                </emma:interpretation>
                <emma:interpretation id="interp4" emma:lang="en-AU" emma:confidence="0">
                  <emma:literal>S</emma:literal>
                </emma:interpretation>
              </emma:one-of>
            </emma:emma>
          </inkml:annotationXML>
          <inkml:trace contextRef="#ctx0" brushRef="#br0">149 29 1249,'0'0'55,"0"0"12,0 0-54,0 0-13,0 0 0,0 0 0,0 0 112,0 0 19,0 0 4,0 0 1,0 0-36,0 0-8,0 0 0,0 0-1,0 0-24,0 0-5,0 0-1,0 0 0,0 0-26,0 0-6,0 0-1,0 0 0,0 0-20,0 0-8,0 0 0,0 0 0,0 0 0,0 0 0,5 15 0,-5-15 0,0 0 0,-5 20-10,-1-11 0,1 6 0,-1 0-26,-5-5-4,0 0-2,0-1 0,0 1 1,0-5 0,-6 5 0,6-5 0,11-5-3,-11 0 0,11 0 0,-11 0 0,11 0 15,0 0 2,-5 0 1,5 0 0,-11-10 15,5 5 11,1-5-13,5 0 5,0 6 8,5-6 9,1 0-1,-1 0-8,1 5 22,5-5-2,-6 5-1,6-4 0,0 4 7,6-5 2,-12 0 0,12 5 0,-6 0-4,-5 0-1,-6 5 0,16 0 0,-10-5-10,-6 5-1,16-5-1,-16 5 0,11 0-11,-11 0 8,0 0-8,11 5 8,-11-5-8,11 5 10,-11-5-10,12 15 10,-7-5-10,1 5 8,-6-15-8,0 9 8,0-9-8,5 15 0,-5-5 0,0-10 0,-5 15 0,5-15 0,-6 10 0,6-1 0,0-9 0,-11 5-12,5 0 2,6-5 1,-11 5-3,11-5-1,-11 0 0,6 0 0,5 0-3,-11 0 0,0 0 0,11 0 0,-6-5 16,6 5-9,0 0 9,-5-5-8,-1-5 8,6 10 0,-5-9 0,5 4 0,0-5 0,0 10 0,5-10 0,6 0 0,-11 0 13,0 10-1,6-9-1,-1-1 0,6 5 7,-5-5 2,-6 10 0,11-5 0,-6-5 1,-5 10 1,11-5 0,6 0 0,-11 1-2,-6 4-1,11-5 0,-11 5 0,0 0-11,0 0-8,0 0 9,11 5-9,-11-5 9,11 9-9,-11-9 8,5 10-8,-5-10 0,6 15 0,-6 0 0,-6-1 0,6 1-8,-5-5-1,5-10 0,-11 10 0,5 0 9,-5-5 0,6 4 0,-6-4-8,-1 0 8,1-5 0,6 0 0,-6 0 0,0 0 0,0-5 0,0 0 0,0 0 0,5 1 0,1-6 0,-6 5 0,11 5 0,0-10 0,0 10 0,-6-10 0,6 0 0,6 0 0,-6 10 0,0-9 8,0 9-8,5-10 10,6 5-2,-5 0-8,5-5 12,0 5-12,0 0 9,-11 5-9,11-5 8,5 5-8,-5-4 8,1-1-8,-12 5 8,0 0-8,11 0 0,-11 0 0,11-5 8,-11 5-8,0 0 0,0 0 0,0 0 8,0 0-8,0 0 12,0 0-12,0 0 12,5 14-12,-5-4 0,-5 5 0,-1-5 8,1 5-8,-6-6-11,-1 6 3,1 0 0,-5 0-60,5-1-11,-6-4-2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3-09T02:14:49.77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09A2548-1CEA-49FF-B0C1-174737A59358}" emma:medium="tactile" emma:mode="ink">
          <msink:context xmlns:msink="http://schemas.microsoft.com/ink/2010/main" type="writingRegion" rotatedBoundingBox="23868,11967 28292,11539 28800,16786 24376,17214"/>
        </emma:interpretation>
      </emma:emma>
    </inkml:annotationXML>
    <inkml:traceGroup>
      <inkml:annotationXML>
        <emma:emma xmlns:emma="http://www.w3.org/2003/04/emma" version="1.0">
          <emma:interpretation id="{BD01FEF4-9E8A-4E8D-B013-ECDA5E2E4430}" emma:medium="tactile" emma:mode="ink">
            <msink:context xmlns:msink="http://schemas.microsoft.com/ink/2010/main" type="paragraph" rotatedBoundingBox="23858,12169 28258,11481 28412,12467 24012,131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3590F0-F96D-4E3B-AF82-76DBA404AA4A}" emma:medium="tactile" emma:mode="ink">
              <msink:context xmlns:msink="http://schemas.microsoft.com/ink/2010/main" type="line" rotatedBoundingBox="23858,12169 28258,11481 28412,12467 24012,13154"/>
            </emma:interpretation>
          </emma:emma>
        </inkml:annotationXML>
        <inkml:traceGroup>
          <inkml:annotationXML>
            <emma:emma xmlns:emma="http://www.w3.org/2003/04/emma" version="1.0">
              <emma:interpretation id="{3A5D98DB-3509-4F72-B1F0-757B0839144A}" emma:medium="tactile" emma:mode="ink">
                <msink:context xmlns:msink="http://schemas.microsoft.com/ink/2010/main" type="inkWord" rotatedBoundingBox="23935,12152 25418,12356 25315,13107 23832,12903"/>
              </emma:interpretation>
              <emma:one-of disjunction-type="recognition" id="oneOf0">
                <emma:interpretation id="interp0" emma:lang="en-AU" emma:confidence="0">
                  <emma:literal>M:</emma:literal>
                </emma:interpretation>
                <emma:interpretation id="interp1" emma:lang="en-AU" emma:confidence="0">
                  <emma:literal>M=</emma:literal>
                </emma:interpretation>
                <emma:interpretation id="interp2" emma:lang="en-AU" emma:confidence="0">
                  <emma:literal>ME</emma:literal>
                </emma:interpretation>
                <emma:interpretation id="interp3" emma:lang="en-AU" emma:confidence="0">
                  <emma:literal>m.</emma:literal>
                </emma:interpretation>
                <emma:interpretation id="interp4" emma:lang="en-AU" emma:confidence="0">
                  <emma:literal>m,</emma:literal>
                </emma:interpretation>
              </emma:one-of>
            </emma:emma>
          </inkml:annotationXML>
          <inkml:trace contextRef="#ctx0" brushRef="#br0">1020 310 1440,'0'0'128,"0"0"-103,0 0-25,0 0 0,0 0 102,5-10 15,-5 10 3,11-5 1,0 0-5,-11 5-2,12-5 0,4 5 0,1 0-51,5-5-11,0 5-1,0 0-1,0 0 1,0 0 0,6 0 0,-6 0 0,6 0-64,-6 0-13,0 5-2,5-5-1,-5 0-7,1 0-2,4 0 0,-5 0 0,-5 0-186,5 0-38</inkml:trace>
          <inkml:trace contextRef="#ctx0" brushRef="#br0" timeOffset="197.3427">1136 644 1677,'0'0'74,"0"0"16,0 0-72,0 0-18,0 0 0,0 0 0,11-5 125,6 0 22,-6 0 4,11 5 1,-6-5-28,1 0-4,-1 0-2,6 5 0,1-9-107,-7 4-22,6 5-4,0 0-1,0 0-12,6 0-2,0 0-1</inkml:trace>
          <inkml:trace contextRef="#ctx0" brushRef="#br0" timeOffset="-306.7814">-2 104 1749,'0'0'77,"0"0"17,0 0-75,0 0-19,0 0 0,0 0 0,0 0 72,0 0 12,0 0 1,0 0 1,0 0-22,0 0-5,0 14-1,0-4 0,0 10-26,0-5-6,5 4-1,-5 1 0,6 9-17,5 1-8,-6 4 8,1 1-8,-1-1 0,1 0 8,-6 1-8,5-1 0,1 0 0,-6 1 0,5-6 0,-5-4 0,0-1-24,6 1 4,-6-10 0,0-1 0,0-4-17,0 0-3,0-10-1,0 0 0,0 0 6,0 0 2,0 0 0,0-20 0,5-9 17,-5-5 4,6-1 1,-1-4 0,-5 0 11,6-1 0,-1 1 0,1 5 0,0-6 0,-1 6 0,1 0 8,-1-1-8,6 1 26,-5 4 1,5 1 0,0 4 0,0 1 5,-6-1 0,12 10 1,-12 1 0,1-1-15,5 5-3,-5 5-1,-6 5 0,16 0-29,-16 0-5,11 0-2,6 10 0,-6 5 42,5-5 9,-5 9 2,1-4 0,-1 0-50,5 4-9,-10 6-3,5-5 0,0-1 31,0 1 20,-6-5-4,6-1 0,-5 1-28,-1 0-5,1-10-2,0 9 0,-6-14-13,0 0-2,11 5-1,-11-5 0,0 0-7,0 0-2,11 0 0,-11 0 0,11-9 24,0-1 5,-6 0 1,1 0 0,-6 0 14,5-4 0,1-1 0,-1-5 0,-5 5 0,0 1 12,0-1-3,0-5 0,0 6 15,6-1 4,5 0 0,0 0 0,0-4-3,6 9 0,-6 0 0,5 0 0,1 5-1,-1 0 0,-16 5 0,17 0 0,0 5-13,-1 5-3,-5 0-8,0 5 12,6-1-3,-6 6-1,0 0 0,0 4 0,0 1-8,6 4 0,-6 1 9,0 9-9,5-5 0,-5 6 0,0-1 0,6 5 0,-6-9-17,-5 9 1,-1 0 1,6 0 0,-5-4-21,-1 4-5,1-5-1,-1-5 0,1 6-131,-6-6-27</inkml:trace>
        </inkml:traceGroup>
        <inkml:traceGroup>
          <inkml:annotationXML>
            <emma:emma xmlns:emma="http://www.w3.org/2003/04/emma" version="1.0">
              <emma:interpretation id="{35355AFE-4EA0-48B8-BC44-0C0238AD8D70}" emma:medium="tactile" emma:mode="ink">
                <msink:context xmlns:msink="http://schemas.microsoft.com/ink/2010/main" type="inkWord" rotatedBoundingBox="26415,11769 28258,11481 28380,12262 26537,12550">
                  <msink:destinationLink direction="with" ref="{E0A8EA25-7D53-4401-A5ED-EDB7E36E1D7E}"/>
                </msink:context>
              </emma:interpretation>
              <emma:one-of disjunction-type="recognition" id="oneOf1">
                <emma:interpretation id="interp5" emma:lang="en-AU" emma:confidence="0">
                  <emma:literal>4-0</emma:literal>
                </emma:interpretation>
                <emma:interpretation id="interp6" emma:lang="en-AU" emma:confidence="0">
                  <emma:literal>4 -0</emma:literal>
                </emma:interpretation>
                <emma:interpretation id="interp7" emma:lang="en-AU" emma:confidence="0">
                  <emma:literal>5 -0</emma:literal>
                </emma:interpretation>
                <emma:interpretation id="interp8" emma:lang="en-AU" emma:confidence="0">
                  <emma:literal>" -0</emma:literal>
                </emma:interpretation>
                <emma:interpretation id="interp9" emma:lang="en-AU" emma:confidence="0">
                  <emma:literal>K -0</emma:literal>
                </emma:interpretation>
              </emma:one-of>
            </emma:emma>
          </inkml:annotationXML>
          <inkml:trace contextRef="#ctx0" brushRef="#br0" timeOffset="1238.4501">2633-476 1616,'0'0'72,"0"0"14,0 0-69,0 0-17,0 0 0,0 0 0,0 0 94,0 0 15,0-10 3,0 10 1,0 0-32,0 0-6,0 0-2,0 0 0,0 0-29,0 0-7,0 0-1,-5 20 0,10-1-12,-5 6-4,-5 0 0,-1 4 0,6-4-9,0 4-3,0 1 0,-5 9 0,-6-10-8,5 1-11,6 4 3,0-4 0,-5-6-9,-1 1-2,1-6 0,5 6 0,0-10-25,-6-1-4,6-4-2,0-10 0,6 15 29,-6-15 5,0 0 2,0 0 0,11 10 3,-11-10 1,0 0 0,0 0 0,0 0 10,11 0 0,-11 0 0,0 0 8,0 0-8,11-5 12,11 0-4,-5 0 0,-12-5 4,12 10 2,-1-5 0,6-5 0,-5 6-22,-1-1-5,1 0-1,11-5 0,-1 5 14,1 0 0,-17 5 0,11-5 0,0 0 25,6 0 8,-17 5 2,-11 0 0,0 0-35,0 0 0,27 10-15,-15-5 5,-12-5-54,0 0-12,16 0-1,-16 0-859</inkml:trace>
          <inkml:trace contextRef="#ctx0" brushRef="#br0" timeOffset="1516.2515">2794-353 1486,'0'0'66,"16"5"14,-16-5-64,0 0-16,0 0 0,0 0 0,0 9 99,6 6 17,-6 0 3,5 0 1,12 9-42,-12-9-8,-5 5-2,6 4 0,5 1-48,0-1-11,-5-4-1,-6 9-8,0-4 0,5 4 0,1 1 0,-6-1 0,-11-4 0,11 4 0,11-4 0,5 0 0,-16-1 0,6-4 0,-1-1 0,12-4 0,-6-5-215,-6 0-49,-10 5-11,5-15-1</inkml:trace>
          <inkml:trace contextRef="#ctx0" brushRef="#br0" timeOffset="1760.6626">3098-19 1422,'27'5'63,"-27"-5"13,0 0-61,0 0-15,17-5 0,-6 5 0,0-5 113,5 5 20,-4 0 4,10 0 1,0-5-42,0 5-9,-6 0-2,1 0 0,5 0-46,0-5-10,-5 5-1,-1-5-1,1 5-27,0 0 0,-1 0 0,-5-5 0,0 0-172,0 0-28</inkml:trace>
          <inkml:trace contextRef="#ctx0" brushRef="#br0" timeOffset="2157.7151">3799-442 1324,'0'0'118,"0"0"-94,0 0-24,0 0 0,0 0 164,0 0 28,0 0 5,0 0 2,-11 5-95,0 0-20,0 0-3,11-5-1,-5 10-59,-1 5-12,-5-6-9,11 11 12,-5-5-12,5 0 0,-6 9 0,6 1 8,-5 4-8,10-4 0,6 4 0,-5 1-11,-1-1 11,6 1-12,6-1 12,-6 1-12,-6-6 1,1 1 0,16-1 0,6-4 0,5 0-23,0-6-5,-11-4-1,6 0 0,10-5 9,-4-5 2,-1 0 0,0-10 0,0 0 29,-5 0 0,-1-9 0,1-1 0,0-5 11,-6 1-11,-6-6 10,6-4-10,-5 0 32,-1-1 1,1-4 0,-6 0 0,-5-1 6,-1 1 1,1 0 0,-1 0 0,-5 4 3,-5 1 1,-1 4 0,-5 1 0,0 4-20,-11 6-3,5-1-1,-10 0 0,-6 6-12,-1 4-8,-4 0 8,-12 0-8,0 5-8,6 0-7,11 10-1,-6 0 0,-5 5-141,0 0-29,16 5-6</inkml:trace>
        </inkml:traceGroup>
      </inkml:traceGroup>
    </inkml:traceGroup>
    <inkml:traceGroup>
      <inkml:annotationXML>
        <emma:emma xmlns:emma="http://www.w3.org/2003/04/emma" version="1.0">
          <emma:interpretation id="{A5EBABB9-144B-4B39-8470-F816C8CB5EC5}" emma:medium="tactile" emma:mode="ink">
            <msink:context xmlns:msink="http://schemas.microsoft.com/ink/2010/main" type="paragraph" rotatedBoundingBox="26303,13568 28468,13358 28549,14191 26383,1440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48BFC32-3C99-43F0-A3CC-1F3733D5A88F}" emma:medium="tactile" emma:mode="ink">
              <msink:context xmlns:msink="http://schemas.microsoft.com/ink/2010/main" type="line" rotatedBoundingBox="26303,13568 28468,13358 28549,14191 26383,14401"/>
            </emma:interpretation>
          </emma:emma>
        </inkml:annotationXML>
        <inkml:traceGroup>
          <inkml:annotationXML>
            <emma:emma xmlns:emma="http://www.w3.org/2003/04/emma" version="1.0">
              <emma:interpretation id="{CF8663FD-7A15-4ADB-B913-B5CCE65FFD4F}" emma:medium="tactile" emma:mode="ink">
                <msink:context xmlns:msink="http://schemas.microsoft.com/ink/2010/main" type="inkWord" rotatedBoundingBox="26303,13568 28468,13358 28549,14191 26383,14401"/>
              </emma:interpretation>
              <emma:one-of disjunction-type="recognition" id="oneOf2">
                <emma:interpretation id="interp10" emma:lang="en-AU" emma:confidence="0">
                  <emma:literal>0-8</emma:literal>
                </emma:interpretation>
                <emma:interpretation id="interp11" emma:lang="en-AU" emma:confidence="0">
                  <emma:literal>o -8</emma:literal>
                </emma:interpretation>
                <emma:interpretation id="interp12" emma:lang="en-AU" emma:confidence="0">
                  <emma:literal>0 -8</emma:literal>
                </emma:interpretation>
                <emma:interpretation id="interp13" emma:lang="en-AU" emma:confidence="0">
                  <emma:literal>O -8</emma:literal>
                </emma:interpretation>
                <emma:interpretation id="interp14" emma:lang="en-AU" emma:confidence="0">
                  <emma:literal>1 -8</emma:literal>
                </emma:interpretation>
              </emma:one-of>
            </emma:emma>
          </inkml:annotationXML>
          <inkml:trace contextRef="#ctx0" brushRef="#br0" timeOffset="3179.0328">2528 1410 1616,'-5'5'72,"5"0"14,0-5-69,0 0-17,0 0 0,0 0 0,0 0 43,-6 15 5,-10 4 0,5 1 1,-6-5-18,12 4-4,-1 6-1,1-1 0,-12-4-26,11 10 8,6-6-8,0 6 0,-5-1 0,5 6 0,5-6 0,7 5 0,-7 1 0,6-1-9,-5 5 9,10 1-10,12-6-9,-6 0-1,-11-4-1,11-1 0,6-4-9,-6-10-2,-6-5 0,7-6 0,-7-4 14,6-4 2,6-6 1,-6-10 0,-11-4 27,6-6 4,10 1 2,-5-6 0,-11 1 46,6-1 8,-1 1 3,1-5 0,0-1-17,-6 1-3,-11 5-1,5-6 0,6 6 16,-11 5 3,-16-6 1,-1-4 0,6 14-59,-6-9-15,-5 9 0,-5 1 0,-6-1 32,-1 6 4,12 4 1,-5 0 0,-12 10-59,11 0-12,1 5-2,-1 5-1,1 5-22,-1 10-4,6-6-1,0 6-614,5 0-123</inkml:trace>
          <inkml:trace contextRef="#ctx0" brushRef="#br0" timeOffset="3493.2616">3335 1715 1746,'0'0'38,"11"5"8,-11-5 2,0 0 1,11-5-39,-11 5-10,0 0 0,17 10 0,-6-10 49,6 0 8,5-5 2,-11 5 0,0 0-47,5 0-12,12-5 0,-6 5 0,-5-5 10,5 0 0,5 0 0,1-5 0,0 0-59,-1-4-12,-5 4-3</inkml:trace>
          <inkml:trace contextRef="#ctx0" brushRef="#br0" timeOffset="3981.1179">4413 1214 1728,'0'0'153,"0"0"-122,-11-10-31,0 0 0,5 0 80,-5 0 9,-5 5 3,4 1 0,-4-1-19,-1 0-3,1 0-1,5 5 0,-6 5-50,-5 0-11,0 0-8,0-1 12,5 11-12,1-5-14,-6 5 3,10-1 1,-4 6-15,10-5-3,1 9-1,-1-9 0,6 5 29,-5-5 0,5 4 0,5-4 0,6 5 0,0-6 0,0 1 13,1-5-4,4 5-9,1-6-11,5 1 3,0 0 0,-6-5 8,12 0 0,-11 0 0,5 5 0,0-1 0,-6-4 0,1 0 0,0 5 0,-6 0 0,5 5 0,1-6 0,-1 6 0,1 0 0,-6 5 0,0-1 0,-5 1 0,-6 9 0,0-4 0,0 0 0,-6 4 0,-5 5-104,5-4-20,-5-1-3,-5 6-1,5-11-10,-6-4-2,1 0-1,5-6 0,-6 1 123,0-5 18,6-10 17,-5 0-3,5-5 40,-6-5 8,6-5 2,6-4 0,-1 4 36,1-10 7,-1-9 1,12 5 1,-1-1-21,1 1-4,-1-6 0,6 6-1,-5-1-15,10 1-4,-5-1 0,6 6 0,0-1 0,-6 1 0,5-1 0,-5 1 0,6-1-51,-1 0-13,1 1 0,-1-1 0,1 6 0,5-11 0,6 6 0,-6 4-782,0 5-159</inkml:trace>
        </inkml:traceGroup>
      </inkml:traceGroup>
    </inkml:traceGroup>
    <inkml:traceGroup>
      <inkml:annotationXML>
        <emma:emma xmlns:emma="http://www.w3.org/2003/04/emma" version="1.0">
          <emma:interpretation id="{F5ACB131-AFD9-4754-ABA3-6F4660A92D36}" emma:medium="tactile" emma:mode="ink">
            <msink:context xmlns:msink="http://schemas.microsoft.com/ink/2010/main" type="paragraph" rotatedBoundingBox="25192,15416 28279,15575 28213,16852 25126,166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3160F5-8300-46FD-9611-127EA41B5FCC}" emma:medium="tactile" emma:mode="ink">
              <msink:context xmlns:msink="http://schemas.microsoft.com/ink/2010/main" type="line" rotatedBoundingBox="25192,15416 28279,15575 28213,16852 25126,16693"/>
            </emma:interpretation>
          </emma:emma>
        </inkml:annotationXML>
        <inkml:traceGroup>
          <inkml:annotationXML>
            <emma:emma xmlns:emma="http://www.w3.org/2003/04/emma" version="1.0">
              <emma:interpretation id="{AFC595B1-980E-4095-AEA5-885DF506E635}" emma:medium="tactile" emma:mode="ink">
                <msink:context xmlns:msink="http://schemas.microsoft.com/ink/2010/main" type="inkWord" rotatedBoundingBox="25157,16102 25692,16129 25675,16468 25139,16440"/>
              </emma:interpretation>
              <emma:one-of disjunction-type="recognition" id="oneOf3">
                <emma:interpretation id="interp15" emma:lang="en-AU" emma:confidence="0">
                  <emma:literal>#</emma:literal>
                </emma:interpretation>
                <emma:interpretation id="interp16" emma:lang="en-AU" emma:confidence="0">
                  <emma:literal>=</emma:literal>
                </emma:interpretation>
                <emma:interpretation id="interp17" emma:lang="en-AU" emma:confidence="0">
                  <emma:literal>z</emma:literal>
                </emma:interpretation>
                <emma:interpretation id="interp18" emma:lang="en-AU" emma:confidence="0">
                  <emma:literal>¥</emma:literal>
                </emma:interpretation>
                <emma:interpretation id="interp19" emma:lang="en-AU" emma:confidence="0">
                  <emma:literal>E</emma:literal>
                </emma:interpretation>
              </emma:one-of>
            </emma:emma>
          </inkml:annotationXML>
          <inkml:trace contextRef="#ctx0" brushRef="#br0" timeOffset="4420.0461">1241 3950 1670,'0'0'148,"0"0"-118,0 0-30,0 0 0,0 0 70,0 0 8,0 0 2,0 0 0,16 0-13,-5-5-3,12 5 0,-7-5 0,6 0-4,0 5 0,6 0-1,5-5 0,-11 0-43,11 0-8,-5 5-8,5-5 12,-5 0-12,-1 0 0,1 1 0,0-1 0,-1 5-54,-5-5-6,1 5-2</inkml:trace>
          <inkml:trace contextRef="#ctx0" brushRef="#br0" timeOffset="4605.8206">1373 4180 1868,'-5'10'41,"5"-10"9,0 0 2,0 0 0,0 0-42,11 5-10,0 0 0,6 0 0,5 0 69,0 0 12,0-5 3,6 5 0,-1-5-57,6 0-11,-5-5-3,5 5 0,0-5-13,6 0-18,-6-5 4,6 0-959</inkml:trace>
        </inkml:traceGroup>
        <inkml:traceGroup>
          <inkml:annotationXML>
            <emma:emma xmlns:emma="http://www.w3.org/2003/04/emma" version="1.0">
              <emma:interpretation id="{A11F2D83-B716-4E1D-A4EE-A1C7E6FAE02B}" emma:medium="tactile" emma:mode="ink">
                <msink:context xmlns:msink="http://schemas.microsoft.com/ink/2010/main" type="inkWord" rotatedBoundingBox="26574,15487 28279,15575 28213,16852 26509,16764"/>
              </emma:interpretation>
              <emma:one-of disjunction-type="recognition" id="oneOf4">
                <emma:interpretation id="interp20" emma:lang="en-AU" emma:confidence="0">
                  <emma:literal>#</emma:literal>
                </emma:interpretation>
                <emma:interpretation id="interp21" emma:lang="en-AU" emma:confidence="0">
                  <emma:literal>=</emma:literal>
                </emma:interpretation>
                <emma:interpretation id="interp22" emma:lang="en-AU" emma:confidence="0">
                  <emma:literal>t</emma:literal>
                </emma:interpretation>
                <emma:interpretation id="interp23" emma:lang="en-AU" emma:confidence="0">
                  <emma:literal>:</emma:literal>
                </emma:interpretation>
                <emma:interpretation id="interp24" emma:lang="en-AU" emma:confidence="0">
                  <emma:literal>5</emma:literal>
                </emma:interpretation>
              </emma:one-of>
            </emma:emma>
          </inkml:annotationXML>
          <inkml:trace contextRef="#ctx0" brushRef="#br0" timeOffset="5170.4202">2622 4048 576,'0'0'51,"0"0"-41,0 0-10,0 0 0,0 0 278,0 0 54,6-5 10,-6 5 2,0 0-198,11 0-40,0-5-8,-5 5-2,-6 0-55,16-5-11,6 0-2,0 5-1,-22 0-18,17 0-9,5 0 10,6 5-10,-1-5 0,6 0 0,-5 0 0,5 0 0,6 0-124,-12-5-20,-10 5-5</inkml:trace>
          <inkml:trace contextRef="#ctx0" brushRef="#br0" timeOffset="5812.6983">3446 4058 1728,'16'-5'38,"-16"5"8,0 0 2,11-10 0,6 0-39,-6 5-9,-5-5 0,10 5 0,-5-4 104,11-6 20,-5 0 3,5 0 1,-5 6-52,5-6-9,0 0-3,5 5 0,-5-4-28,1 4-5,10 0-2,-6 0 0,1 0-46,0 0-10,5 1-1,-6-1-1,7 0-51,-1 5-11,-11 0-1</inkml:trace>
          <inkml:trace contextRef="#ctx0" brushRef="#br0" timeOffset="5573.5119">3600 3301 1728,'12'20'76,"-12"-20"16,0 0-73,0 0-19,0 10 0,0 0 0,0 4 106,0-4 18,-6 0 3,6-5 1,0-5-24,6 10-4,-6 14 0,-6-4-1,0-5-57,6-6-11,6 1-3,0-20 0,-12-34-28,6 44 0,6 49 0,-1-4 0,-5-21-10,0 1 10,6-6-8,5 6 8,0-1-63,-6 1-7,1-5-2,-1-1-660,6 1-132</inkml:trace>
          <inkml:trace contextRef="#ctx0" brushRef="#br0" timeOffset="6073.1723">3578 4289 1209,'34'4'53,"-23"-4"12,0 0-52,5-9-13,-5 4 0,6-5 0,10 0 233,-4 0 44,-7-4 9,1 9 2,5-5-192,0 5-39,-6 0-7,7 5-2,-12 0-13,5 0-3,1 0-1,-1 0 0,-5 5-22,0 5-9,-5 4 8,0 1-8,10 5-32,-10-1-11,-12 6-2,1 0-1,5 4-159,0-4-32,-17 4-7,0-4-568</inkml:trace>
          <inkml:trace contextRef="#ctx0" brushRef="#br0" timeOffset="6265.7492">3628 4583 1011,'0'0'44,"0"0"11,0-10-44,-5 6-11,-6-6 0,-1 0 0,12 0 122,0 5 22,-5-5 5,5 10 1,0 0-29,0 0-5,0-5-2,0 5 0,5-5-38,1-4-8,5 4-2,6 0 0,-1 0-4,6 5-1,6 0 0,5 0 0,-5 5-29,-1 0-5,12 0-2,11 4 0,-6-4-11,0 5-2,0 0-1,1 0 0,-7 0-11,6 0 0,-10-1 0,-1 1 0,-6 0-38,1-5-6,0-5-2,-12 5-1039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06:57:29.5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4F87C8F-B9C4-4474-80F8-6853162C42E0}" emma:medium="tactile" emma:mode="ink">
          <msink:context xmlns:msink="http://schemas.microsoft.com/ink/2010/main" type="writingRegion" rotatedBoundingBox="3168,18712 10423,18170 10577,20226 3322,20768"/>
        </emma:interpretation>
      </emma:emma>
    </inkml:annotationXML>
    <inkml:traceGroup>
      <inkml:annotationXML>
        <emma:emma xmlns:emma="http://www.w3.org/2003/04/emma" version="1.0">
          <emma:interpretation id="{F8055728-7C0E-48AC-BDAA-8D1BD346ED39}" emma:medium="tactile" emma:mode="ink">
            <msink:context xmlns:msink="http://schemas.microsoft.com/ink/2010/main" type="paragraph" rotatedBoundingBox="3168,18712 10423,18170 10577,20226 3322,207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2E4FF1-C72E-427E-89F5-F917E9B318B4}" emma:medium="tactile" emma:mode="ink">
              <msink:context xmlns:msink="http://schemas.microsoft.com/ink/2010/main" type="line" rotatedBoundingBox="3168,18712 10423,18170 10577,20226 3322,20768"/>
            </emma:interpretation>
          </emma:emma>
        </inkml:annotationXML>
        <inkml:traceGroup>
          <inkml:annotationXML>
            <emma:emma xmlns:emma="http://www.w3.org/2003/04/emma" version="1.0">
              <emma:interpretation id="{AD983C0E-C056-4E99-85BC-2FEBEB175809}" emma:medium="tactile" emma:mode="ink">
                <msink:context xmlns:msink="http://schemas.microsoft.com/ink/2010/main" type="inkWord" rotatedBoundingBox="5751,18519 10423,18170 10571,20141 5898,20489"/>
              </emma:interpretation>
              <emma:one-of disjunction-type="recognition" id="oneOf0">
                <emma:interpretation id="interp0" emma:lang="en-AU" emma:confidence="0">
                  <emma:literal>yo-today</emma:literal>
                </emma:interpretation>
                <emma:interpretation id="interp1" emma:lang="en-AU" emma:confidence="0">
                  <emma:literal>y=-Is44</emma:literal>
                </emma:interpretation>
                <emma:interpretation id="interp2" emma:lang="en-AU" emma:confidence="0">
                  <emma:literal>y=.irs44</emma:literal>
                </emma:interpretation>
                <emma:interpretation id="interp3" emma:lang="en-AU" emma:confidence="0">
                  <emma:literal>y=-is44</emma:literal>
                </emma:interpretation>
                <emma:interpretation id="interp4" emma:lang="en-AU" emma:confidence="0">
                  <emma:literal>Yo-tx*</emma:literal>
                </emma:interpretation>
              </emma:one-of>
            </emma:emma>
          </inkml:annotationXML>
          <inkml:trace contextRef="#ctx0" brushRef="#br0">9322 11969 7985,'-17'0'4615,"1"0"-4508,6 0 0,10 1-276,11 5 0,12-2 0,4 5 0,5-2-253,1-3 1,0 3 0,2-1-260,4-2 1,2-3 0,5-1-414,-2 0 1094,-7-7 0,11-10 0,-6-8 0</inkml:trace>
          <inkml:trace contextRef="#ctx0" brushRef="#br0" timeOffset="1">10319 11021 8110,'-6'-26'1855,"1"4"-968,-1 4-531,6 8 0,0 5 0,2 12 0,2 12-53,1 12 0,3 6-623,-3 13 1,-3-2 0,5 13 240,1 2 0,-5 1 0,7 3 248,-3-1-169,-1 8 0,-6-6 0,0 6 0</inkml:trace>
          <inkml:trace contextRef="#ctx0" brushRef="#br0" timeOffset="2">10136 11869 7993,'-42'9'895,"8"-2"1118,18-7-1696,8 0 1,10 0-1,4 0 388,5 0 1,11 0 0,7 0-773,8 0 0,2 0 1,9 0-308,4 0 0,1 0 0,-3 0-602,0 0 0,-6 0 784,1 0 0,-8 0 1,1 0 191,-3 0 0,-1 8 0,-1 1 0</inkml:trace>
          <inkml:trace contextRef="#ctx0" brushRef="#br0" timeOffset="3">10402 12135 7997,'16'-8'255,"-4"5"1,-1-6-24,2 1 1,7 3 0,4 5-4,2 0 1,1 1-1,7 7-65,-1 8 1,-5 5-1,-4 12-266,-6 8 1,0 3-1,-12 4-167,-2 2 1,-10-2 453,-5 13 1,-11-9 0,-4-1 259,0-5 1,0-9 802,4 2 1,4-9-467,-4-3 1,11-6-227,5 1 1,13-11-263,10-5 0,9-6 0,13-6 0,5-7-433,4-7 0,2-1-1418,0-6 1,-2 6 910,-4-1 1,2-2 645,-7 2 0,7-15 0,-4 2 0</inkml:trace>
          <inkml:trace contextRef="#ctx0" brushRef="#br0" timeOffset="4">11249 11769 7966,'-16'9'-94,"-5"-3"-140,5-12 0,-3 3 342,14-8 1,-1-1 429,6-4 1,8 5 0,3 2-175,3 1 0,5-3-284,3 6 0,4-1 1,9 6-1,2 0 31,2 0 1,5 7-14,-5 4 1,5 10-18,-5 1 1,0 7-1,-6-1 1,0 2 161,0-3 1,-9 5-151,-7-4 1,-8 1-20,-9-1 1,0 1 0,-2-6 0,-5-1 303,-10 2 1,-1-6-103,-10 4 0,0-3-573,-5-3 0,0-4 0,0-3 1,1 0-339,5 0 0,3-5 9,7 1 0,2-10 626,4-6 0,4-11 0,7-4 0</inkml:trace>
          <inkml:trace contextRef="#ctx0" brushRef="#br0" timeOffset="5">11947 11520 8020,'9'-17'662,"-9"10"147,-11 7 1,-5 9-500,-6 13 0,1 11 0,-5 12 145,2 3 1,2 7 0,6 1 258,-1-3 1,8 4-545,3-1 1,4-8 0,4-9-234,4-4 0,5-2-18,11 0 0,-2-9 0,8-5-350,2-6 1,1-10 0,2 3 241,0-4 0,-1-2-73,-5 0 262,5-8 0,1-8 0,10-10 0</inkml:trace>
          <inkml:trace contextRef="#ctx0" brushRef="#br0" timeOffset="6">12545 11935 8038,'10'0'1513,"-3"0"-1167,-7 0-208,0 0 1,7 0-1,4 0 1,4 0-5,2 0 0,-1 0 0,1 0 53,0 0 0,5 0 0,0 0-26,-2 0 1,4 0-394,-2 0 0,6 0 1,-6-2-235,-1-3 0,-8 3 1,-2-5 93,2-1 1,-4 5-224,2-8 1,-7 5 594,1-5 0,4 0 0,1-6 0</inkml:trace>
          <inkml:trace contextRef="#ctx0" brushRef="#br0" timeOffset="7">12678 11669 8038,'2'-9'547,"4"4"-253,-4 3 1,12 2-12,-3 0 1,-1 7 0,1 6 119,2 7 0,1 6 0,3 7-199,0 1 1,-1 1-22,1 4 1,-1-2 0,1 7 0,0 2-2728,-1 2 2544,1-5 0,7 12 0,2-3 0</inkml:trace>
          <inkml:trace contextRef="#ctx0" brushRef="#br0" timeOffset="8">13426 11536 8061,'0'-16'1222,"0"-1"-835,0 8-84,0 2 0,-2 8-70,-3 5 0,3 5 14,-4 11 0,4 4-63,2 7 0,0 2-244,0 4 10,0-4 152,0 13 1,2-13-81,4 4 1,-3 0 75,9-6 0,0 2 23,11-13-125,-5 8 1,12-17 0,-6 4-64,1-3 1,5-6 127,9-3 1,-4-3 0,4-2-402,-4 0 1,-2-5-1,0-3-536,0-1 0,-1-2-56,-5-6 1,-3 1 931,-7-1 0,0 0 0,-1 1 0</inkml:trace>
          <inkml:trace contextRef="#ctx0" brushRef="#br0" timeOffset="9">13758 11636 8032,'-9'-7'0,"0"5"550,3-4 1,4 6 337,-3 6 0,3 12 1,2 16-260,0 8 1,0 10 0,2 7-409,3 7 1,-3 14 0,4 3-277,-4 9 0,-3-42 0,0 0 0,-1 2 1,0-1-111,0 2 0,-1 0 1,-4 0-1,1-1 1,1-2-1,0 0 1</inkml:trace>
          <inkml:trace contextRef="#ctx0" brushRef="#br0" timeOffset="-3">6730 12068 8120,'-8'-16'0,"1"-1"22,-4 0 1,2 1 0,5-1-1,-2 1 97,3-1 1,1 6 0,4 0 140,3-2 1,3 4 0,4-2-83,0-2 0,-1 0 0,5 0 65,1 2 1,-6 1 0,0-2 363,2 0-147,-6 9-276,8-5 1,-8 21 0,5 8 205,-7 8 1,-3 10-225,-2 16 1,2 1-1,1 7 73,3-1 1,9 7-74,1-8-1,3-6 1,9-5-269,1-9 1,8-8 83,2-5 1,5-12 0,-3-10 120,1-4 1,1-4-1,3-6 124,-2-8 1,-7-10-178,2-13 1,-10-5 0,-3-12-1,-2-7-23,-3-7 0,-10 2-133,-6-4 1,-3 4 0,-2 3-53,0 4 1,0 6-1,0 10 137,0 6 0,0 17 21,0 6 1,-7 14 194,-4 7 0,3 21 1,3 24 174,3 9 0,2 15-268,0 9 0,2 10 0,0-42 0,1 1-181,2 1 0,1-1 1,1 1-1,1 0 1,1-3-1,0 1-21,2 2 1,1-1-1,-3-4 1,0-1 159,2 0 0,0 0 0,8 32 0,-3-9 237,1-7 1,-8-7 0,-3-12 681,-4-5 1,-4-6-104,-4-5 1,-10-10-1,-12-9-436,-4-1 0,-8-3 0,-4-5-1141,-4 0 0,-2-7 667,0-4 1,0-6 0,0-5 214,0-6 0,0-1 0,2 1-2470,4 6 0,5 3 511,12 3 1,3-1 326,7 1 1,8 5 1451,3-1 0,12 1 0,3-5 0</inkml:trace>
          <inkml:trace contextRef="#ctx0" brushRef="#br0" timeOffset="-2">8059 12085 8058,'-33'-7'619,"7"3"2131,4-7-1876,11 7 0,5-3-1219,12 7 1,10 0 223,12 0 1,11 0-1,5 0 1,6 0 198,5 0 0,-1 0-1530,7 0 1,-8 0 1451,3 0 0,3 7 0,0 2 0</inkml:trace>
          <inkml:trace contextRef="#ctx0" brushRef="#br0" timeOffset="-1">8242 12434 8017,'-17'7'3256,"0"-5"-2551,8 6-571,2-1 0,16-5 1,8 3-1,10-3-380,10-2 1,6 0-319,7 0 0,5-7 1,2-4 563,2-4 0,2-9 0,6-2 0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3-09T02:14:52.41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0A8EA25-7D53-4401-A5ED-EDB7E36E1D7E}" emma:medium="tactile" emma:mode="ink">
          <msink:context xmlns:msink="http://schemas.microsoft.com/ink/2010/main" type="inkDrawing" rotatedBoundingBox="26102,13001 28705,12968 28706,13012 26103,13046" semanticType="underline" shapeName="Other">
            <msink:sourceLink direction="with" ref="{35355AFE-4EA0-48B8-BC44-0C0238AD8D70}"/>
          </msink:context>
        </emma:interpretation>
      </emma:emma>
    </inkml:annotationXML>
    <inkml:trace contextRef="#ctx0" brushRef="#br0">28 69 1411,'-28'5'62,"28"-5"14,0 0-61,0 0-15,17-5 0,-17 5 0,0 0 70,16 0 11,18-5 3,-7 0 0,1 0-20,-6 0-4,17 0-1,5 0 0,-5 1-18,-1-1-3,-5 5-1,12-5 0,4 5-21,7 0-4,-18 0 0,23 0-1,11 5 11,-6-5 2,-11 5 1,6-5 0,11 4-41,0-4-9,5-4-2,1 4 0,-18 0 15,12 0 2,11 0 1,-11 0 0,-11 0 9,11 0-13,16 4 5,-5-4 8,0-4-9,-6 4 9,-10 0 0,-1 0 0,-5-5-21,-6 0 2,0 5 1,0 0 0,1-5-22,-7 5-4,-4 0 0,-1 0-1,-11-10-31,-5 10-7,27-10-1,-11 10 0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16E95-4FD7-42D6-8B79-F8BB577A8706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D0228-55D5-4B60-ADF2-024A33697D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85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583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229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0809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kill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8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9" name="Pentagon 8"/>
          <p:cNvSpPr/>
          <p:nvPr userDrawn="1"/>
        </p:nvSpPr>
        <p:spPr>
          <a:xfrm>
            <a:off x="88638" y="86887"/>
            <a:ext cx="37023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Skill Development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8541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490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92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470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571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597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93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165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232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752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customXml" Target="../ink/ink10.xml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64.png"/><Relationship Id="rId7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emf"/><Relationship Id="rId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1.png"/><Relationship Id="rId9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9.png"/><Relationship Id="rId7" Type="http://schemas.openxmlformats.org/officeDocument/2006/relationships/image" Target="../media/image11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116.emf"/><Relationship Id="rId4" Type="http://schemas.openxmlformats.org/officeDocument/2006/relationships/customXml" Target="../ink/ink13.xml"/><Relationship Id="rId9" Type="http://schemas.openxmlformats.org/officeDocument/2006/relationships/image" Target="../media/image11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11.png"/><Relationship Id="rId7" Type="http://schemas.openxmlformats.org/officeDocument/2006/relationships/image" Target="../media/image122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121.emf"/><Relationship Id="rId4" Type="http://schemas.openxmlformats.org/officeDocument/2006/relationships/customXml" Target="../ink/ink16.xml"/><Relationship Id="rId9" Type="http://schemas.openxmlformats.org/officeDocument/2006/relationships/image" Target="../media/image1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6.png"/><Relationship Id="rId7" Type="http://schemas.openxmlformats.org/officeDocument/2006/relationships/image" Target="../media/image1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8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4.emf"/><Relationship Id="rId18" Type="http://schemas.openxmlformats.org/officeDocument/2006/relationships/customXml" Target="../ink/ink8.xml"/><Relationship Id="rId3" Type="http://schemas.openxmlformats.org/officeDocument/2006/relationships/image" Target="../media/image28.png"/><Relationship Id="rId21" Type="http://schemas.openxmlformats.org/officeDocument/2006/relationships/image" Target="../media/image38.emf"/><Relationship Id="rId7" Type="http://schemas.openxmlformats.org/officeDocument/2006/relationships/image" Target="../media/image31.emf"/><Relationship Id="rId12" Type="http://schemas.openxmlformats.org/officeDocument/2006/relationships/customXml" Target="../ink/ink5.xml"/><Relationship Id="rId17" Type="http://schemas.openxmlformats.org/officeDocument/2006/relationships/image" Target="../media/image36.emf"/><Relationship Id="rId2" Type="http://schemas.openxmlformats.org/officeDocument/2006/relationships/image" Target="../media/image4.tiff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3.emf"/><Relationship Id="rId5" Type="http://schemas.openxmlformats.org/officeDocument/2006/relationships/image" Target="../media/image30.emf"/><Relationship Id="rId15" Type="http://schemas.openxmlformats.org/officeDocument/2006/relationships/image" Target="../media/image35.emf"/><Relationship Id="rId10" Type="http://schemas.openxmlformats.org/officeDocument/2006/relationships/customXml" Target="../ink/ink4.xml"/><Relationship Id="rId19" Type="http://schemas.openxmlformats.org/officeDocument/2006/relationships/image" Target="../media/image37.emf"/><Relationship Id="rId4" Type="http://schemas.openxmlformats.org/officeDocument/2006/relationships/customXml" Target="../ink/ink1.xml"/><Relationship Id="rId9" Type="http://schemas.openxmlformats.org/officeDocument/2006/relationships/image" Target="../media/image32.emf"/><Relationship Id="rId1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34">
            <a:extLst>
              <a:ext uri="{FF2B5EF4-FFF2-40B4-BE49-F238E27FC236}">
                <a16:creationId xmlns="" xmlns:a16="http://schemas.microsoft.com/office/drawing/2014/main" id="{99DDC62D-BC4A-4A69-84F2-CF2A22E4E446}"/>
              </a:ext>
            </a:extLst>
          </p:cNvPr>
          <p:cNvSpPr txBox="1"/>
          <p:nvPr/>
        </p:nvSpPr>
        <p:spPr>
          <a:xfrm>
            <a:off x="708499" y="941657"/>
            <a:ext cx="10759627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I will be able to </a:t>
            </a:r>
            <a:r>
              <a:rPr lang="en-AU" sz="3600" b="1" dirty="0" smtClean="0"/>
              <a:t>determine equations of a straight line</a:t>
            </a:r>
            <a:endParaRPr lang="en-AU" sz="3600" b="1" dirty="0"/>
          </a:p>
        </p:txBody>
      </p:sp>
      <p:sp>
        <p:nvSpPr>
          <p:cNvPr id="137" name="TextBox 136"/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264" name="Title 1"/>
          <p:cNvSpPr txBox="1">
            <a:spLocks/>
          </p:cNvSpPr>
          <p:nvPr/>
        </p:nvSpPr>
        <p:spPr>
          <a:xfrm>
            <a:off x="-15373" y="1641894"/>
            <a:ext cx="12207373" cy="10709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Enter quietly, please be ready with the following on your desk:</a:t>
            </a:r>
          </a:p>
        </p:txBody>
      </p:sp>
      <p:sp>
        <p:nvSpPr>
          <p:cNvPr id="265" name="Content Placeholder 2"/>
          <p:cNvSpPr txBox="1">
            <a:spLocks/>
          </p:cNvSpPr>
          <p:nvPr/>
        </p:nvSpPr>
        <p:spPr>
          <a:xfrm>
            <a:off x="1980020" y="2972878"/>
            <a:ext cx="7921679" cy="3007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Whiteboard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Whiteboard marker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Exercise Book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Pencil, pen, ruler and red pen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Diary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Calculator (Scientific and </a:t>
            </a:r>
            <a:r>
              <a:rPr lang="en-AU" b="1" dirty="0" err="1"/>
              <a:t>ClassPad</a:t>
            </a:r>
            <a:r>
              <a:rPr lang="en-AU" b="1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Device – charged or borrowed from Library before maths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214" y="2712882"/>
            <a:ext cx="3649887" cy="261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FFB60CC-0E71-0E44-A7A5-DA07E4EDC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08" y="953869"/>
            <a:ext cx="8516200" cy="10645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8F128D3A-F142-C94C-B94E-9863ED62FC0B}"/>
              </a:ext>
            </a:extLst>
          </p:cNvPr>
          <p:cNvGrpSpPr/>
          <p:nvPr/>
        </p:nvGrpSpPr>
        <p:grpSpPr>
          <a:xfrm flipV="1">
            <a:off x="3185916" y="36692"/>
            <a:ext cx="942535" cy="857503"/>
            <a:chOff x="2146497" y="3245351"/>
            <a:chExt cx="942535" cy="1018801"/>
          </a:xfrm>
        </p:grpSpPr>
        <p:sp>
          <p:nvSpPr>
            <p:cNvPr id="6" name="Curved Up Arrow 5">
              <a:extLst>
                <a:ext uri="{FF2B5EF4-FFF2-40B4-BE49-F238E27FC236}">
                  <a16:creationId xmlns="" xmlns:a16="http://schemas.microsoft.com/office/drawing/2014/main" id="{D91AAF16-3184-D947-B424-6B6998D653F5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F46CBD44-0459-A841-8183-9D5EA9BD142F}"/>
                </a:ext>
              </a:extLst>
            </p:cNvPr>
            <p:cNvSpPr txBox="1"/>
            <p:nvPr/>
          </p:nvSpPr>
          <p:spPr>
            <a:xfrm rot="10800000">
              <a:off x="2357512" y="3788781"/>
              <a:ext cx="520505" cy="47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+1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441E9D37-3604-3F4B-AC98-C6F25EFD2259}"/>
              </a:ext>
            </a:extLst>
          </p:cNvPr>
          <p:cNvGrpSpPr/>
          <p:nvPr/>
        </p:nvGrpSpPr>
        <p:grpSpPr>
          <a:xfrm>
            <a:off x="2990421" y="2165598"/>
            <a:ext cx="942535" cy="981171"/>
            <a:chOff x="2146497" y="3245351"/>
            <a:chExt cx="942535" cy="981171"/>
          </a:xfrm>
        </p:grpSpPr>
        <p:sp>
          <p:nvSpPr>
            <p:cNvPr id="9" name="Curved Up Arrow 8">
              <a:extLst>
                <a:ext uri="{FF2B5EF4-FFF2-40B4-BE49-F238E27FC236}">
                  <a16:creationId xmlns="" xmlns:a16="http://schemas.microsoft.com/office/drawing/2014/main" id="{252C61E7-7CFD-5A41-8774-CDFB872DA2C8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92B096A-0B29-664D-BFD5-9667FA99F527}"/>
                </a:ext>
              </a:extLst>
            </p:cNvPr>
            <p:cNvSpPr txBox="1"/>
            <p:nvPr/>
          </p:nvSpPr>
          <p:spPr>
            <a:xfrm>
              <a:off x="2357512" y="3826412"/>
              <a:ext cx="520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7030A0"/>
                  </a:solidFill>
                </a:rPr>
                <a:t>+2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E25C1093-7885-6049-B695-992892D848CA}"/>
              </a:ext>
            </a:extLst>
          </p:cNvPr>
          <p:cNvGrpSpPr/>
          <p:nvPr/>
        </p:nvGrpSpPr>
        <p:grpSpPr>
          <a:xfrm>
            <a:off x="4136236" y="2165598"/>
            <a:ext cx="942535" cy="981171"/>
            <a:chOff x="2146497" y="3245351"/>
            <a:chExt cx="942535" cy="981171"/>
          </a:xfrm>
        </p:grpSpPr>
        <p:sp>
          <p:nvSpPr>
            <p:cNvPr id="12" name="Curved Up Arrow 11">
              <a:extLst>
                <a:ext uri="{FF2B5EF4-FFF2-40B4-BE49-F238E27FC236}">
                  <a16:creationId xmlns="" xmlns:a16="http://schemas.microsoft.com/office/drawing/2014/main" id="{F8057016-A42A-6346-ADB8-B14EF4EC833E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246110ED-4458-A34A-BF50-3D9959155C0B}"/>
                </a:ext>
              </a:extLst>
            </p:cNvPr>
            <p:cNvSpPr txBox="1"/>
            <p:nvPr/>
          </p:nvSpPr>
          <p:spPr>
            <a:xfrm>
              <a:off x="2357512" y="3826412"/>
              <a:ext cx="520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7030A0"/>
                  </a:solidFill>
                </a:rPr>
                <a:t>+2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A1FD79AB-4252-7048-B622-1145B181525F}"/>
              </a:ext>
            </a:extLst>
          </p:cNvPr>
          <p:cNvGrpSpPr/>
          <p:nvPr/>
        </p:nvGrpSpPr>
        <p:grpSpPr>
          <a:xfrm>
            <a:off x="5282051" y="2165598"/>
            <a:ext cx="942535" cy="981171"/>
            <a:chOff x="2146497" y="3245351"/>
            <a:chExt cx="942535" cy="981171"/>
          </a:xfrm>
        </p:grpSpPr>
        <p:sp>
          <p:nvSpPr>
            <p:cNvPr id="15" name="Curved Up Arrow 14">
              <a:extLst>
                <a:ext uri="{FF2B5EF4-FFF2-40B4-BE49-F238E27FC236}">
                  <a16:creationId xmlns="" xmlns:a16="http://schemas.microsoft.com/office/drawing/2014/main" id="{59D99733-6EE9-214E-ABCE-78A46724C99E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E548CC61-20BF-7546-A2C2-26F4FB9B466E}"/>
                </a:ext>
              </a:extLst>
            </p:cNvPr>
            <p:cNvSpPr txBox="1"/>
            <p:nvPr/>
          </p:nvSpPr>
          <p:spPr>
            <a:xfrm>
              <a:off x="2357512" y="3826412"/>
              <a:ext cx="520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7030A0"/>
                  </a:solidFill>
                </a:rPr>
                <a:t>+2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ED04401-6168-964F-92CF-2CEE7B5AC9C5}"/>
              </a:ext>
            </a:extLst>
          </p:cNvPr>
          <p:cNvGrpSpPr/>
          <p:nvPr/>
        </p:nvGrpSpPr>
        <p:grpSpPr>
          <a:xfrm>
            <a:off x="6427866" y="2165598"/>
            <a:ext cx="942535" cy="981171"/>
            <a:chOff x="2146497" y="3245351"/>
            <a:chExt cx="942535" cy="981171"/>
          </a:xfrm>
        </p:grpSpPr>
        <p:sp>
          <p:nvSpPr>
            <p:cNvPr id="18" name="Curved Up Arrow 17">
              <a:extLst>
                <a:ext uri="{FF2B5EF4-FFF2-40B4-BE49-F238E27FC236}">
                  <a16:creationId xmlns="" xmlns:a16="http://schemas.microsoft.com/office/drawing/2014/main" id="{4306B2FB-FA15-2648-94F7-C65344B9A790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18989451-BC73-6E44-A77E-1963673E877D}"/>
                </a:ext>
              </a:extLst>
            </p:cNvPr>
            <p:cNvSpPr txBox="1"/>
            <p:nvPr/>
          </p:nvSpPr>
          <p:spPr>
            <a:xfrm>
              <a:off x="2357512" y="3826412"/>
              <a:ext cx="520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7030A0"/>
                  </a:solidFill>
                </a:rPr>
                <a:t>+2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71D697A-BB51-804B-A768-651064C18487}"/>
              </a:ext>
            </a:extLst>
          </p:cNvPr>
          <p:cNvGrpSpPr/>
          <p:nvPr/>
        </p:nvGrpSpPr>
        <p:grpSpPr>
          <a:xfrm>
            <a:off x="7573683" y="2165598"/>
            <a:ext cx="942535" cy="981171"/>
            <a:chOff x="2146497" y="3245351"/>
            <a:chExt cx="942535" cy="981171"/>
          </a:xfrm>
        </p:grpSpPr>
        <p:sp>
          <p:nvSpPr>
            <p:cNvPr id="21" name="Curved Up Arrow 20">
              <a:extLst>
                <a:ext uri="{FF2B5EF4-FFF2-40B4-BE49-F238E27FC236}">
                  <a16:creationId xmlns="" xmlns:a16="http://schemas.microsoft.com/office/drawing/2014/main" id="{1075E296-55CC-104A-9D72-08E22A25B04C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4B0E666-A514-1D4D-9A16-0CF35277F837}"/>
                </a:ext>
              </a:extLst>
            </p:cNvPr>
            <p:cNvSpPr txBox="1"/>
            <p:nvPr/>
          </p:nvSpPr>
          <p:spPr>
            <a:xfrm>
              <a:off x="2357512" y="3826412"/>
              <a:ext cx="520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7030A0"/>
                  </a:solidFill>
                </a:rPr>
                <a:t>+2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9407C5CD-7A17-8240-9F0A-7C760B691CE1}"/>
              </a:ext>
            </a:extLst>
          </p:cNvPr>
          <p:cNvSpPr/>
          <p:nvPr/>
        </p:nvSpPr>
        <p:spPr>
          <a:xfrm>
            <a:off x="4776545" y="665423"/>
            <a:ext cx="829995" cy="1500174"/>
          </a:xfrm>
          <a:prstGeom prst="rect">
            <a:avLst/>
          </a:prstGeom>
          <a:solidFill>
            <a:srgbClr val="00FA00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73DDF1B3-5C7F-5F48-B8A1-613D46577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414" y="3299169"/>
            <a:ext cx="3911464" cy="3139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06111B9E-C0EF-3D42-9EB3-588CAAE0BDEF}"/>
                  </a:ext>
                </a:extLst>
              </p:cNvPr>
              <p:cNvSpPr txBox="1"/>
              <p:nvPr/>
            </p:nvSpPr>
            <p:spPr>
              <a:xfrm>
                <a:off x="559265" y="3530049"/>
                <a:ext cx="6079616" cy="267765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First order difference must the a constant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This is the gradient of the line.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/>
                  <a:t> intercept is (0,-3)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equation is therefore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111B9E-C0EF-3D42-9EB3-588CAAE0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65" y="3530049"/>
                <a:ext cx="6079616" cy="2677656"/>
              </a:xfrm>
              <a:prstGeom prst="rect">
                <a:avLst/>
              </a:prstGeom>
              <a:blipFill rotWithShape="0">
                <a:blip r:embed="rId4"/>
                <a:stretch>
                  <a:fillRect l="-1597" t="-157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F128D3A-F142-C94C-B94E-9863ED62FC0B}"/>
              </a:ext>
            </a:extLst>
          </p:cNvPr>
          <p:cNvGrpSpPr/>
          <p:nvPr/>
        </p:nvGrpSpPr>
        <p:grpSpPr>
          <a:xfrm>
            <a:off x="1938746" y="2146431"/>
            <a:ext cx="942535" cy="981171"/>
            <a:chOff x="2146497" y="3245351"/>
            <a:chExt cx="942535" cy="981171"/>
          </a:xfrm>
        </p:grpSpPr>
        <p:sp>
          <p:nvSpPr>
            <p:cNvPr id="27" name="Curved Up Arrow 26">
              <a:extLst>
                <a:ext uri="{FF2B5EF4-FFF2-40B4-BE49-F238E27FC236}">
                  <a16:creationId xmlns="" xmlns:a16="http://schemas.microsoft.com/office/drawing/2014/main" id="{D91AAF16-3184-D947-B424-6B6998D653F5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F46CBD44-0459-A841-8183-9D5EA9BD142F}"/>
                </a:ext>
              </a:extLst>
            </p:cNvPr>
            <p:cNvSpPr txBox="1"/>
            <p:nvPr/>
          </p:nvSpPr>
          <p:spPr>
            <a:xfrm>
              <a:off x="2357512" y="3826412"/>
              <a:ext cx="520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7030A0"/>
                  </a:solidFill>
                </a:rPr>
                <a:t>+2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8F128D3A-F142-C94C-B94E-9863ED62FC0B}"/>
              </a:ext>
            </a:extLst>
          </p:cNvPr>
          <p:cNvGrpSpPr/>
          <p:nvPr/>
        </p:nvGrpSpPr>
        <p:grpSpPr>
          <a:xfrm flipV="1">
            <a:off x="2149405" y="120729"/>
            <a:ext cx="942535" cy="857503"/>
            <a:chOff x="2146497" y="3245351"/>
            <a:chExt cx="942535" cy="1018801"/>
          </a:xfrm>
        </p:grpSpPr>
        <p:sp>
          <p:nvSpPr>
            <p:cNvPr id="30" name="Curved Up Arrow 29">
              <a:extLst>
                <a:ext uri="{FF2B5EF4-FFF2-40B4-BE49-F238E27FC236}">
                  <a16:creationId xmlns="" xmlns:a16="http://schemas.microsoft.com/office/drawing/2014/main" id="{D91AAF16-3184-D947-B424-6B6998D653F5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F46CBD44-0459-A841-8183-9D5EA9BD142F}"/>
                </a:ext>
              </a:extLst>
            </p:cNvPr>
            <p:cNvSpPr txBox="1"/>
            <p:nvPr/>
          </p:nvSpPr>
          <p:spPr>
            <a:xfrm rot="10800000">
              <a:off x="2357512" y="3788781"/>
              <a:ext cx="520505" cy="47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+1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8F128D3A-F142-C94C-B94E-9863ED62FC0B}"/>
              </a:ext>
            </a:extLst>
          </p:cNvPr>
          <p:cNvGrpSpPr/>
          <p:nvPr/>
        </p:nvGrpSpPr>
        <p:grpSpPr>
          <a:xfrm flipV="1">
            <a:off x="4179840" y="66529"/>
            <a:ext cx="942535" cy="857503"/>
            <a:chOff x="2146497" y="3245351"/>
            <a:chExt cx="942535" cy="1018801"/>
          </a:xfrm>
        </p:grpSpPr>
        <p:sp>
          <p:nvSpPr>
            <p:cNvPr id="33" name="Curved Up Arrow 32">
              <a:extLst>
                <a:ext uri="{FF2B5EF4-FFF2-40B4-BE49-F238E27FC236}">
                  <a16:creationId xmlns="" xmlns:a16="http://schemas.microsoft.com/office/drawing/2014/main" id="{D91AAF16-3184-D947-B424-6B6998D653F5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F46CBD44-0459-A841-8183-9D5EA9BD142F}"/>
                </a:ext>
              </a:extLst>
            </p:cNvPr>
            <p:cNvSpPr txBox="1"/>
            <p:nvPr/>
          </p:nvSpPr>
          <p:spPr>
            <a:xfrm rot="10800000">
              <a:off x="2357512" y="3788781"/>
              <a:ext cx="520505" cy="47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+1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8F128D3A-F142-C94C-B94E-9863ED62FC0B}"/>
              </a:ext>
            </a:extLst>
          </p:cNvPr>
          <p:cNvGrpSpPr/>
          <p:nvPr/>
        </p:nvGrpSpPr>
        <p:grpSpPr>
          <a:xfrm flipV="1">
            <a:off x="5308517" y="22764"/>
            <a:ext cx="942535" cy="857503"/>
            <a:chOff x="2146497" y="3245351"/>
            <a:chExt cx="942535" cy="1018801"/>
          </a:xfrm>
        </p:grpSpPr>
        <p:sp>
          <p:nvSpPr>
            <p:cNvPr id="36" name="Curved Up Arrow 35">
              <a:extLst>
                <a:ext uri="{FF2B5EF4-FFF2-40B4-BE49-F238E27FC236}">
                  <a16:creationId xmlns="" xmlns:a16="http://schemas.microsoft.com/office/drawing/2014/main" id="{D91AAF16-3184-D947-B424-6B6998D653F5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F46CBD44-0459-A841-8183-9D5EA9BD142F}"/>
                </a:ext>
              </a:extLst>
            </p:cNvPr>
            <p:cNvSpPr txBox="1"/>
            <p:nvPr/>
          </p:nvSpPr>
          <p:spPr>
            <a:xfrm rot="10800000">
              <a:off x="2357512" y="3788781"/>
              <a:ext cx="520505" cy="47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+1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8F128D3A-F142-C94C-B94E-9863ED62FC0B}"/>
              </a:ext>
            </a:extLst>
          </p:cNvPr>
          <p:cNvGrpSpPr/>
          <p:nvPr/>
        </p:nvGrpSpPr>
        <p:grpSpPr>
          <a:xfrm flipV="1">
            <a:off x="6343570" y="44472"/>
            <a:ext cx="942535" cy="857503"/>
            <a:chOff x="2146497" y="3245351"/>
            <a:chExt cx="942535" cy="1018801"/>
          </a:xfrm>
        </p:grpSpPr>
        <p:sp>
          <p:nvSpPr>
            <p:cNvPr id="39" name="Curved Up Arrow 38">
              <a:extLst>
                <a:ext uri="{FF2B5EF4-FFF2-40B4-BE49-F238E27FC236}">
                  <a16:creationId xmlns="" xmlns:a16="http://schemas.microsoft.com/office/drawing/2014/main" id="{D91AAF16-3184-D947-B424-6B6998D653F5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F46CBD44-0459-A841-8183-9D5EA9BD142F}"/>
                </a:ext>
              </a:extLst>
            </p:cNvPr>
            <p:cNvSpPr txBox="1"/>
            <p:nvPr/>
          </p:nvSpPr>
          <p:spPr>
            <a:xfrm rot="10800000">
              <a:off x="2357512" y="3788781"/>
              <a:ext cx="520505" cy="47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+1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8F128D3A-F142-C94C-B94E-9863ED62FC0B}"/>
              </a:ext>
            </a:extLst>
          </p:cNvPr>
          <p:cNvGrpSpPr/>
          <p:nvPr/>
        </p:nvGrpSpPr>
        <p:grpSpPr>
          <a:xfrm flipV="1">
            <a:off x="7501804" y="36183"/>
            <a:ext cx="942535" cy="857503"/>
            <a:chOff x="2146497" y="3245351"/>
            <a:chExt cx="942535" cy="1018801"/>
          </a:xfrm>
        </p:grpSpPr>
        <p:sp>
          <p:nvSpPr>
            <p:cNvPr id="44" name="Curved Up Arrow 43">
              <a:extLst>
                <a:ext uri="{FF2B5EF4-FFF2-40B4-BE49-F238E27FC236}">
                  <a16:creationId xmlns="" xmlns:a16="http://schemas.microsoft.com/office/drawing/2014/main" id="{D91AAF16-3184-D947-B424-6B6998D653F5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F46CBD44-0459-A841-8183-9D5EA9BD142F}"/>
                </a:ext>
              </a:extLst>
            </p:cNvPr>
            <p:cNvSpPr txBox="1"/>
            <p:nvPr/>
          </p:nvSpPr>
          <p:spPr>
            <a:xfrm rot="10800000">
              <a:off x="2357512" y="3788781"/>
              <a:ext cx="520505" cy="47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+1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9206774" y="978232"/>
                <a:ext cx="2707536" cy="614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 smtClean="0"/>
                  <a:t>Gradient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AU" sz="2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774" y="978232"/>
                <a:ext cx="2707536" cy="614655"/>
              </a:xfrm>
              <a:prstGeom prst="rect">
                <a:avLst/>
              </a:prstGeom>
              <a:blipFill rotWithShape="0">
                <a:blip r:embed="rId5"/>
                <a:stretch>
                  <a:fillRect l="-3378" b="-990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75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8F128D3A-F142-C94C-B94E-9863ED62FC0B}"/>
              </a:ext>
            </a:extLst>
          </p:cNvPr>
          <p:cNvGrpSpPr/>
          <p:nvPr/>
        </p:nvGrpSpPr>
        <p:grpSpPr>
          <a:xfrm flipV="1">
            <a:off x="3185916" y="36692"/>
            <a:ext cx="942535" cy="857503"/>
            <a:chOff x="2146497" y="3245351"/>
            <a:chExt cx="942535" cy="1018801"/>
          </a:xfrm>
        </p:grpSpPr>
        <p:sp>
          <p:nvSpPr>
            <p:cNvPr id="6" name="Curved Up Arrow 5">
              <a:extLst>
                <a:ext uri="{FF2B5EF4-FFF2-40B4-BE49-F238E27FC236}">
                  <a16:creationId xmlns="" xmlns:a16="http://schemas.microsoft.com/office/drawing/2014/main" id="{D91AAF16-3184-D947-B424-6B6998D653F5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F46CBD44-0459-A841-8183-9D5EA9BD142F}"/>
                </a:ext>
              </a:extLst>
            </p:cNvPr>
            <p:cNvSpPr txBox="1"/>
            <p:nvPr/>
          </p:nvSpPr>
          <p:spPr>
            <a:xfrm rot="10800000">
              <a:off x="2357512" y="3788781"/>
              <a:ext cx="520505" cy="47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+1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441E9D37-3604-3F4B-AC98-C6F25EFD2259}"/>
              </a:ext>
            </a:extLst>
          </p:cNvPr>
          <p:cNvGrpSpPr/>
          <p:nvPr/>
        </p:nvGrpSpPr>
        <p:grpSpPr>
          <a:xfrm>
            <a:off x="2990421" y="2165598"/>
            <a:ext cx="942535" cy="981171"/>
            <a:chOff x="2146497" y="3245351"/>
            <a:chExt cx="942535" cy="981171"/>
          </a:xfrm>
        </p:grpSpPr>
        <p:sp>
          <p:nvSpPr>
            <p:cNvPr id="9" name="Curved Up Arrow 8">
              <a:extLst>
                <a:ext uri="{FF2B5EF4-FFF2-40B4-BE49-F238E27FC236}">
                  <a16:creationId xmlns="" xmlns:a16="http://schemas.microsoft.com/office/drawing/2014/main" id="{252C61E7-7CFD-5A41-8774-CDFB872DA2C8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92B096A-0B29-664D-BFD5-9667FA99F527}"/>
                </a:ext>
              </a:extLst>
            </p:cNvPr>
            <p:cNvSpPr txBox="1"/>
            <p:nvPr/>
          </p:nvSpPr>
          <p:spPr>
            <a:xfrm>
              <a:off x="2357512" y="3826412"/>
              <a:ext cx="520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-3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E25C1093-7885-6049-B695-992892D848CA}"/>
              </a:ext>
            </a:extLst>
          </p:cNvPr>
          <p:cNvGrpSpPr/>
          <p:nvPr/>
        </p:nvGrpSpPr>
        <p:grpSpPr>
          <a:xfrm>
            <a:off x="4136236" y="2165598"/>
            <a:ext cx="942535" cy="981171"/>
            <a:chOff x="2146497" y="3245351"/>
            <a:chExt cx="942535" cy="981171"/>
          </a:xfrm>
        </p:grpSpPr>
        <p:sp>
          <p:nvSpPr>
            <p:cNvPr id="12" name="Curved Up Arrow 11">
              <a:extLst>
                <a:ext uri="{FF2B5EF4-FFF2-40B4-BE49-F238E27FC236}">
                  <a16:creationId xmlns="" xmlns:a16="http://schemas.microsoft.com/office/drawing/2014/main" id="{F8057016-A42A-6346-ADB8-B14EF4EC833E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246110ED-4458-A34A-BF50-3D9959155C0B}"/>
                </a:ext>
              </a:extLst>
            </p:cNvPr>
            <p:cNvSpPr txBox="1"/>
            <p:nvPr/>
          </p:nvSpPr>
          <p:spPr>
            <a:xfrm>
              <a:off x="2357512" y="3826412"/>
              <a:ext cx="520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-3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A1FD79AB-4252-7048-B622-1145B181525F}"/>
              </a:ext>
            </a:extLst>
          </p:cNvPr>
          <p:cNvGrpSpPr/>
          <p:nvPr/>
        </p:nvGrpSpPr>
        <p:grpSpPr>
          <a:xfrm>
            <a:off x="5282051" y="2165598"/>
            <a:ext cx="942535" cy="981171"/>
            <a:chOff x="2146497" y="3245351"/>
            <a:chExt cx="942535" cy="981171"/>
          </a:xfrm>
        </p:grpSpPr>
        <p:sp>
          <p:nvSpPr>
            <p:cNvPr id="15" name="Curved Up Arrow 14">
              <a:extLst>
                <a:ext uri="{FF2B5EF4-FFF2-40B4-BE49-F238E27FC236}">
                  <a16:creationId xmlns="" xmlns:a16="http://schemas.microsoft.com/office/drawing/2014/main" id="{59D99733-6EE9-214E-ABCE-78A46724C99E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E548CC61-20BF-7546-A2C2-26F4FB9B466E}"/>
                </a:ext>
              </a:extLst>
            </p:cNvPr>
            <p:cNvSpPr txBox="1"/>
            <p:nvPr/>
          </p:nvSpPr>
          <p:spPr>
            <a:xfrm>
              <a:off x="2357512" y="3826412"/>
              <a:ext cx="520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-3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ED04401-6168-964F-92CF-2CEE7B5AC9C5}"/>
              </a:ext>
            </a:extLst>
          </p:cNvPr>
          <p:cNvGrpSpPr/>
          <p:nvPr/>
        </p:nvGrpSpPr>
        <p:grpSpPr>
          <a:xfrm>
            <a:off x="6427866" y="2165598"/>
            <a:ext cx="942535" cy="981171"/>
            <a:chOff x="2146497" y="3245351"/>
            <a:chExt cx="942535" cy="981171"/>
          </a:xfrm>
        </p:grpSpPr>
        <p:sp>
          <p:nvSpPr>
            <p:cNvPr id="18" name="Curved Up Arrow 17">
              <a:extLst>
                <a:ext uri="{FF2B5EF4-FFF2-40B4-BE49-F238E27FC236}">
                  <a16:creationId xmlns="" xmlns:a16="http://schemas.microsoft.com/office/drawing/2014/main" id="{4306B2FB-FA15-2648-94F7-C65344B9A790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18989451-BC73-6E44-A77E-1963673E877D}"/>
                </a:ext>
              </a:extLst>
            </p:cNvPr>
            <p:cNvSpPr txBox="1"/>
            <p:nvPr/>
          </p:nvSpPr>
          <p:spPr>
            <a:xfrm>
              <a:off x="2357512" y="3826412"/>
              <a:ext cx="520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-3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71D697A-BB51-804B-A768-651064C18487}"/>
              </a:ext>
            </a:extLst>
          </p:cNvPr>
          <p:cNvGrpSpPr/>
          <p:nvPr/>
        </p:nvGrpSpPr>
        <p:grpSpPr>
          <a:xfrm>
            <a:off x="7573683" y="2165598"/>
            <a:ext cx="942535" cy="981171"/>
            <a:chOff x="2146497" y="3245351"/>
            <a:chExt cx="942535" cy="981171"/>
          </a:xfrm>
        </p:grpSpPr>
        <p:sp>
          <p:nvSpPr>
            <p:cNvPr id="21" name="Curved Up Arrow 20">
              <a:extLst>
                <a:ext uri="{FF2B5EF4-FFF2-40B4-BE49-F238E27FC236}">
                  <a16:creationId xmlns="" xmlns:a16="http://schemas.microsoft.com/office/drawing/2014/main" id="{1075E296-55CC-104A-9D72-08E22A25B04C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4B0E666-A514-1D4D-9A16-0CF35277F837}"/>
                </a:ext>
              </a:extLst>
            </p:cNvPr>
            <p:cNvSpPr txBox="1"/>
            <p:nvPr/>
          </p:nvSpPr>
          <p:spPr>
            <a:xfrm>
              <a:off x="2357512" y="3826412"/>
              <a:ext cx="520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-3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9407C5CD-7A17-8240-9F0A-7C760B691CE1}"/>
              </a:ext>
            </a:extLst>
          </p:cNvPr>
          <p:cNvSpPr/>
          <p:nvPr/>
        </p:nvSpPr>
        <p:spPr>
          <a:xfrm>
            <a:off x="4776545" y="665423"/>
            <a:ext cx="829995" cy="1500174"/>
          </a:xfrm>
          <a:prstGeom prst="rect">
            <a:avLst/>
          </a:prstGeom>
          <a:solidFill>
            <a:srgbClr val="00FA00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06111B9E-C0EF-3D42-9EB3-588CAAE0BDEF}"/>
                  </a:ext>
                </a:extLst>
              </p:cNvPr>
              <p:cNvSpPr txBox="1"/>
              <p:nvPr/>
            </p:nvSpPr>
            <p:spPr>
              <a:xfrm>
                <a:off x="559264" y="3530049"/>
                <a:ext cx="6942539" cy="22467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First order difference must the a constant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This is the gradient of the line.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/>
                  <a:t> intercept is (</a:t>
                </a:r>
                <a:r>
                  <a:rPr lang="en-US" sz="2800" dirty="0" smtClean="0"/>
                  <a:t>0,3</a:t>
                </a:r>
                <a:r>
                  <a:rPr lang="en-US" sz="28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equation is therefore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=−3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111B9E-C0EF-3D42-9EB3-588CAAE0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64" y="3530049"/>
                <a:ext cx="6942539" cy="2246769"/>
              </a:xfrm>
              <a:prstGeom prst="rect">
                <a:avLst/>
              </a:prstGeom>
              <a:blipFill rotWithShape="0">
                <a:blip r:embed="rId2"/>
                <a:stretch>
                  <a:fillRect l="-1399" t="-187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F128D3A-F142-C94C-B94E-9863ED62FC0B}"/>
              </a:ext>
            </a:extLst>
          </p:cNvPr>
          <p:cNvGrpSpPr/>
          <p:nvPr/>
        </p:nvGrpSpPr>
        <p:grpSpPr>
          <a:xfrm>
            <a:off x="1938746" y="2146431"/>
            <a:ext cx="942535" cy="981171"/>
            <a:chOff x="2146497" y="3245351"/>
            <a:chExt cx="942535" cy="981171"/>
          </a:xfrm>
        </p:grpSpPr>
        <p:sp>
          <p:nvSpPr>
            <p:cNvPr id="27" name="Curved Up Arrow 26">
              <a:extLst>
                <a:ext uri="{FF2B5EF4-FFF2-40B4-BE49-F238E27FC236}">
                  <a16:creationId xmlns="" xmlns:a16="http://schemas.microsoft.com/office/drawing/2014/main" id="{D91AAF16-3184-D947-B424-6B6998D653F5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F46CBD44-0459-A841-8183-9D5EA9BD142F}"/>
                </a:ext>
              </a:extLst>
            </p:cNvPr>
            <p:cNvSpPr txBox="1"/>
            <p:nvPr/>
          </p:nvSpPr>
          <p:spPr>
            <a:xfrm>
              <a:off x="2357512" y="3826412"/>
              <a:ext cx="520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-3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8F128D3A-F142-C94C-B94E-9863ED62FC0B}"/>
              </a:ext>
            </a:extLst>
          </p:cNvPr>
          <p:cNvGrpSpPr/>
          <p:nvPr/>
        </p:nvGrpSpPr>
        <p:grpSpPr>
          <a:xfrm flipV="1">
            <a:off x="2149405" y="120729"/>
            <a:ext cx="942535" cy="857503"/>
            <a:chOff x="2146497" y="3245351"/>
            <a:chExt cx="942535" cy="1018801"/>
          </a:xfrm>
        </p:grpSpPr>
        <p:sp>
          <p:nvSpPr>
            <p:cNvPr id="30" name="Curved Up Arrow 29">
              <a:extLst>
                <a:ext uri="{FF2B5EF4-FFF2-40B4-BE49-F238E27FC236}">
                  <a16:creationId xmlns="" xmlns:a16="http://schemas.microsoft.com/office/drawing/2014/main" id="{D91AAF16-3184-D947-B424-6B6998D653F5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F46CBD44-0459-A841-8183-9D5EA9BD142F}"/>
                </a:ext>
              </a:extLst>
            </p:cNvPr>
            <p:cNvSpPr txBox="1"/>
            <p:nvPr/>
          </p:nvSpPr>
          <p:spPr>
            <a:xfrm rot="10800000">
              <a:off x="2357512" y="3788781"/>
              <a:ext cx="520505" cy="47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+1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8F128D3A-F142-C94C-B94E-9863ED62FC0B}"/>
              </a:ext>
            </a:extLst>
          </p:cNvPr>
          <p:cNvGrpSpPr/>
          <p:nvPr/>
        </p:nvGrpSpPr>
        <p:grpSpPr>
          <a:xfrm flipV="1">
            <a:off x="4179840" y="66529"/>
            <a:ext cx="942535" cy="857503"/>
            <a:chOff x="2146497" y="3245351"/>
            <a:chExt cx="942535" cy="1018801"/>
          </a:xfrm>
        </p:grpSpPr>
        <p:sp>
          <p:nvSpPr>
            <p:cNvPr id="33" name="Curved Up Arrow 32">
              <a:extLst>
                <a:ext uri="{FF2B5EF4-FFF2-40B4-BE49-F238E27FC236}">
                  <a16:creationId xmlns="" xmlns:a16="http://schemas.microsoft.com/office/drawing/2014/main" id="{D91AAF16-3184-D947-B424-6B6998D653F5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F46CBD44-0459-A841-8183-9D5EA9BD142F}"/>
                </a:ext>
              </a:extLst>
            </p:cNvPr>
            <p:cNvSpPr txBox="1"/>
            <p:nvPr/>
          </p:nvSpPr>
          <p:spPr>
            <a:xfrm rot="10800000">
              <a:off x="2357512" y="3788781"/>
              <a:ext cx="520505" cy="47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+1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8F128D3A-F142-C94C-B94E-9863ED62FC0B}"/>
              </a:ext>
            </a:extLst>
          </p:cNvPr>
          <p:cNvGrpSpPr/>
          <p:nvPr/>
        </p:nvGrpSpPr>
        <p:grpSpPr>
          <a:xfrm flipV="1">
            <a:off x="5308517" y="22764"/>
            <a:ext cx="942535" cy="857503"/>
            <a:chOff x="2146497" y="3245351"/>
            <a:chExt cx="942535" cy="1018801"/>
          </a:xfrm>
        </p:grpSpPr>
        <p:sp>
          <p:nvSpPr>
            <p:cNvPr id="36" name="Curved Up Arrow 35">
              <a:extLst>
                <a:ext uri="{FF2B5EF4-FFF2-40B4-BE49-F238E27FC236}">
                  <a16:creationId xmlns="" xmlns:a16="http://schemas.microsoft.com/office/drawing/2014/main" id="{D91AAF16-3184-D947-B424-6B6998D653F5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F46CBD44-0459-A841-8183-9D5EA9BD142F}"/>
                </a:ext>
              </a:extLst>
            </p:cNvPr>
            <p:cNvSpPr txBox="1"/>
            <p:nvPr/>
          </p:nvSpPr>
          <p:spPr>
            <a:xfrm rot="10800000">
              <a:off x="2357512" y="3788781"/>
              <a:ext cx="520505" cy="47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+1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8F128D3A-F142-C94C-B94E-9863ED62FC0B}"/>
              </a:ext>
            </a:extLst>
          </p:cNvPr>
          <p:cNvGrpSpPr/>
          <p:nvPr/>
        </p:nvGrpSpPr>
        <p:grpSpPr>
          <a:xfrm flipV="1">
            <a:off x="6343570" y="44472"/>
            <a:ext cx="942535" cy="857503"/>
            <a:chOff x="2146497" y="3245351"/>
            <a:chExt cx="942535" cy="1018801"/>
          </a:xfrm>
        </p:grpSpPr>
        <p:sp>
          <p:nvSpPr>
            <p:cNvPr id="39" name="Curved Up Arrow 38">
              <a:extLst>
                <a:ext uri="{FF2B5EF4-FFF2-40B4-BE49-F238E27FC236}">
                  <a16:creationId xmlns="" xmlns:a16="http://schemas.microsoft.com/office/drawing/2014/main" id="{D91AAF16-3184-D947-B424-6B6998D653F5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F46CBD44-0459-A841-8183-9D5EA9BD142F}"/>
                </a:ext>
              </a:extLst>
            </p:cNvPr>
            <p:cNvSpPr txBox="1"/>
            <p:nvPr/>
          </p:nvSpPr>
          <p:spPr>
            <a:xfrm rot="10800000">
              <a:off x="2357512" y="3788781"/>
              <a:ext cx="520505" cy="47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+1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8F128D3A-F142-C94C-B94E-9863ED62FC0B}"/>
              </a:ext>
            </a:extLst>
          </p:cNvPr>
          <p:cNvGrpSpPr/>
          <p:nvPr/>
        </p:nvGrpSpPr>
        <p:grpSpPr>
          <a:xfrm flipV="1">
            <a:off x="7501804" y="36183"/>
            <a:ext cx="942535" cy="857503"/>
            <a:chOff x="2146497" y="3245351"/>
            <a:chExt cx="942535" cy="1018801"/>
          </a:xfrm>
        </p:grpSpPr>
        <p:sp>
          <p:nvSpPr>
            <p:cNvPr id="44" name="Curved Up Arrow 43">
              <a:extLst>
                <a:ext uri="{FF2B5EF4-FFF2-40B4-BE49-F238E27FC236}">
                  <a16:creationId xmlns="" xmlns:a16="http://schemas.microsoft.com/office/drawing/2014/main" id="{D91AAF16-3184-D947-B424-6B6998D653F5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F46CBD44-0459-A841-8183-9D5EA9BD142F}"/>
                </a:ext>
              </a:extLst>
            </p:cNvPr>
            <p:cNvSpPr txBox="1"/>
            <p:nvPr/>
          </p:nvSpPr>
          <p:spPr>
            <a:xfrm rot="10800000">
              <a:off x="2357512" y="3788781"/>
              <a:ext cx="520505" cy="47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+1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8044950" y="3530049"/>
                <a:ext cx="3217291" cy="614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 smtClean="0"/>
                  <a:t>Gradient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=−3</m:t>
                    </m:r>
                  </m:oMath>
                </a14:m>
                <a:endParaRPr lang="en-AU" sz="2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950" y="3530049"/>
                <a:ext cx="3217291" cy="614655"/>
              </a:xfrm>
              <a:prstGeom prst="rect">
                <a:avLst/>
              </a:prstGeom>
              <a:blipFill rotWithShape="0">
                <a:blip r:embed="rId3"/>
                <a:stretch>
                  <a:fillRect l="-3036" b="-990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A8FBE9DA-B78B-344C-99C7-070855246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67" y="1010421"/>
            <a:ext cx="8604872" cy="107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1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8F128D3A-F142-C94C-B94E-9863ED62FC0B}"/>
              </a:ext>
            </a:extLst>
          </p:cNvPr>
          <p:cNvGrpSpPr/>
          <p:nvPr/>
        </p:nvGrpSpPr>
        <p:grpSpPr>
          <a:xfrm flipV="1">
            <a:off x="3185916" y="36692"/>
            <a:ext cx="942535" cy="857503"/>
            <a:chOff x="2146497" y="3245351"/>
            <a:chExt cx="942535" cy="1018801"/>
          </a:xfrm>
        </p:grpSpPr>
        <p:sp>
          <p:nvSpPr>
            <p:cNvPr id="6" name="Curved Up Arrow 5">
              <a:extLst>
                <a:ext uri="{FF2B5EF4-FFF2-40B4-BE49-F238E27FC236}">
                  <a16:creationId xmlns="" xmlns:a16="http://schemas.microsoft.com/office/drawing/2014/main" id="{D91AAF16-3184-D947-B424-6B6998D653F5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F46CBD44-0459-A841-8183-9D5EA9BD142F}"/>
                </a:ext>
              </a:extLst>
            </p:cNvPr>
            <p:cNvSpPr txBox="1"/>
            <p:nvPr/>
          </p:nvSpPr>
          <p:spPr>
            <a:xfrm rot="10800000">
              <a:off x="2357512" y="3788781"/>
              <a:ext cx="520505" cy="47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+1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441E9D37-3604-3F4B-AC98-C6F25EFD2259}"/>
              </a:ext>
            </a:extLst>
          </p:cNvPr>
          <p:cNvGrpSpPr/>
          <p:nvPr/>
        </p:nvGrpSpPr>
        <p:grpSpPr>
          <a:xfrm>
            <a:off x="2990421" y="2165598"/>
            <a:ext cx="942535" cy="981171"/>
            <a:chOff x="2146497" y="3245351"/>
            <a:chExt cx="942535" cy="981171"/>
          </a:xfrm>
        </p:grpSpPr>
        <p:sp>
          <p:nvSpPr>
            <p:cNvPr id="9" name="Curved Up Arrow 8">
              <a:extLst>
                <a:ext uri="{FF2B5EF4-FFF2-40B4-BE49-F238E27FC236}">
                  <a16:creationId xmlns="" xmlns:a16="http://schemas.microsoft.com/office/drawing/2014/main" id="{252C61E7-7CFD-5A41-8774-CDFB872DA2C8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92B096A-0B29-664D-BFD5-9667FA99F527}"/>
                </a:ext>
              </a:extLst>
            </p:cNvPr>
            <p:cNvSpPr txBox="1"/>
            <p:nvPr/>
          </p:nvSpPr>
          <p:spPr>
            <a:xfrm>
              <a:off x="2357512" y="3826412"/>
              <a:ext cx="520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-2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E25C1093-7885-6049-B695-992892D848CA}"/>
              </a:ext>
            </a:extLst>
          </p:cNvPr>
          <p:cNvGrpSpPr/>
          <p:nvPr/>
        </p:nvGrpSpPr>
        <p:grpSpPr>
          <a:xfrm>
            <a:off x="4136236" y="2165598"/>
            <a:ext cx="942535" cy="981171"/>
            <a:chOff x="2146497" y="3245351"/>
            <a:chExt cx="942535" cy="981171"/>
          </a:xfrm>
        </p:grpSpPr>
        <p:sp>
          <p:nvSpPr>
            <p:cNvPr id="12" name="Curved Up Arrow 11">
              <a:extLst>
                <a:ext uri="{FF2B5EF4-FFF2-40B4-BE49-F238E27FC236}">
                  <a16:creationId xmlns="" xmlns:a16="http://schemas.microsoft.com/office/drawing/2014/main" id="{F8057016-A42A-6346-ADB8-B14EF4EC833E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246110ED-4458-A34A-BF50-3D9959155C0B}"/>
                </a:ext>
              </a:extLst>
            </p:cNvPr>
            <p:cNvSpPr txBox="1"/>
            <p:nvPr/>
          </p:nvSpPr>
          <p:spPr>
            <a:xfrm>
              <a:off x="2357512" y="3826412"/>
              <a:ext cx="520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-2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9407C5CD-7A17-8240-9F0A-7C760B691CE1}"/>
              </a:ext>
            </a:extLst>
          </p:cNvPr>
          <p:cNvSpPr/>
          <p:nvPr/>
        </p:nvSpPr>
        <p:spPr>
          <a:xfrm>
            <a:off x="4776545" y="665423"/>
            <a:ext cx="829995" cy="1500174"/>
          </a:xfrm>
          <a:prstGeom prst="rect">
            <a:avLst/>
          </a:prstGeom>
          <a:solidFill>
            <a:srgbClr val="00FA00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06111B9E-C0EF-3D42-9EB3-588CAAE0BDEF}"/>
                  </a:ext>
                </a:extLst>
              </p:cNvPr>
              <p:cNvSpPr txBox="1"/>
              <p:nvPr/>
            </p:nvSpPr>
            <p:spPr>
              <a:xfrm>
                <a:off x="559264" y="3530049"/>
                <a:ext cx="6942539" cy="22467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First order difference must the a constant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This is the gradient of the line.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/>
                  <a:t> intercept is (</a:t>
                </a:r>
                <a:r>
                  <a:rPr lang="en-US" sz="2800" dirty="0" smtClean="0"/>
                  <a:t>0,-2)</a:t>
                </a:r>
                <a:endParaRPr lang="en-US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equation is therefore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111B9E-C0EF-3D42-9EB3-588CAAE0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64" y="3530049"/>
                <a:ext cx="6942539" cy="2246769"/>
              </a:xfrm>
              <a:prstGeom prst="rect">
                <a:avLst/>
              </a:prstGeom>
              <a:blipFill rotWithShape="0">
                <a:blip r:embed="rId2"/>
                <a:stretch>
                  <a:fillRect l="-1399" t="-187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F128D3A-F142-C94C-B94E-9863ED62FC0B}"/>
              </a:ext>
            </a:extLst>
          </p:cNvPr>
          <p:cNvGrpSpPr/>
          <p:nvPr/>
        </p:nvGrpSpPr>
        <p:grpSpPr>
          <a:xfrm>
            <a:off x="1938746" y="2146431"/>
            <a:ext cx="942535" cy="981171"/>
            <a:chOff x="2146497" y="3245351"/>
            <a:chExt cx="942535" cy="981171"/>
          </a:xfrm>
        </p:grpSpPr>
        <p:sp>
          <p:nvSpPr>
            <p:cNvPr id="27" name="Curved Up Arrow 26">
              <a:extLst>
                <a:ext uri="{FF2B5EF4-FFF2-40B4-BE49-F238E27FC236}">
                  <a16:creationId xmlns="" xmlns:a16="http://schemas.microsoft.com/office/drawing/2014/main" id="{D91AAF16-3184-D947-B424-6B6998D653F5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F46CBD44-0459-A841-8183-9D5EA9BD142F}"/>
                </a:ext>
              </a:extLst>
            </p:cNvPr>
            <p:cNvSpPr txBox="1"/>
            <p:nvPr/>
          </p:nvSpPr>
          <p:spPr>
            <a:xfrm>
              <a:off x="2357512" y="3826412"/>
              <a:ext cx="520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-2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8F128D3A-F142-C94C-B94E-9863ED62FC0B}"/>
              </a:ext>
            </a:extLst>
          </p:cNvPr>
          <p:cNvGrpSpPr/>
          <p:nvPr/>
        </p:nvGrpSpPr>
        <p:grpSpPr>
          <a:xfrm flipV="1">
            <a:off x="2149405" y="120729"/>
            <a:ext cx="942535" cy="857503"/>
            <a:chOff x="2146497" y="3245351"/>
            <a:chExt cx="942535" cy="1018801"/>
          </a:xfrm>
        </p:grpSpPr>
        <p:sp>
          <p:nvSpPr>
            <p:cNvPr id="30" name="Curved Up Arrow 29">
              <a:extLst>
                <a:ext uri="{FF2B5EF4-FFF2-40B4-BE49-F238E27FC236}">
                  <a16:creationId xmlns="" xmlns:a16="http://schemas.microsoft.com/office/drawing/2014/main" id="{D91AAF16-3184-D947-B424-6B6998D653F5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F46CBD44-0459-A841-8183-9D5EA9BD142F}"/>
                </a:ext>
              </a:extLst>
            </p:cNvPr>
            <p:cNvSpPr txBox="1"/>
            <p:nvPr/>
          </p:nvSpPr>
          <p:spPr>
            <a:xfrm rot="10800000">
              <a:off x="2357512" y="3788781"/>
              <a:ext cx="520505" cy="47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+1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8F128D3A-F142-C94C-B94E-9863ED62FC0B}"/>
              </a:ext>
            </a:extLst>
          </p:cNvPr>
          <p:cNvGrpSpPr/>
          <p:nvPr/>
        </p:nvGrpSpPr>
        <p:grpSpPr>
          <a:xfrm flipV="1">
            <a:off x="4179840" y="66529"/>
            <a:ext cx="942535" cy="857503"/>
            <a:chOff x="2146497" y="3245351"/>
            <a:chExt cx="942535" cy="1018801"/>
          </a:xfrm>
        </p:grpSpPr>
        <p:sp>
          <p:nvSpPr>
            <p:cNvPr id="33" name="Curved Up Arrow 32">
              <a:extLst>
                <a:ext uri="{FF2B5EF4-FFF2-40B4-BE49-F238E27FC236}">
                  <a16:creationId xmlns="" xmlns:a16="http://schemas.microsoft.com/office/drawing/2014/main" id="{D91AAF16-3184-D947-B424-6B6998D653F5}"/>
                </a:ext>
              </a:extLst>
            </p:cNvPr>
            <p:cNvSpPr/>
            <p:nvPr/>
          </p:nvSpPr>
          <p:spPr>
            <a:xfrm>
              <a:off x="2146497" y="3245351"/>
              <a:ext cx="942535" cy="4360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F46CBD44-0459-A841-8183-9D5EA9BD142F}"/>
                </a:ext>
              </a:extLst>
            </p:cNvPr>
            <p:cNvSpPr txBox="1"/>
            <p:nvPr/>
          </p:nvSpPr>
          <p:spPr>
            <a:xfrm rot="10800000">
              <a:off x="2357512" y="3788781"/>
              <a:ext cx="520505" cy="47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+1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8044950" y="3530049"/>
                <a:ext cx="3217291" cy="614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 smtClean="0"/>
                  <a:t>Gradient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AU" sz="2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950" y="3530049"/>
                <a:ext cx="3217291" cy="614655"/>
              </a:xfrm>
              <a:prstGeom prst="rect">
                <a:avLst/>
              </a:prstGeom>
              <a:blipFill rotWithShape="0">
                <a:blip r:embed="rId3"/>
                <a:stretch>
                  <a:fillRect l="-3036" b="-990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2FD338A6-8070-F347-843E-2DE3F195E1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564"/>
          <a:stretch/>
        </p:blipFill>
        <p:spPr>
          <a:xfrm>
            <a:off x="295769" y="1004081"/>
            <a:ext cx="4480776" cy="11105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1" name="Ink 40"/>
              <p14:cNvContentPartPr/>
              <p14:nvPr/>
            </p14:nvContentPartPr>
            <p14:xfrm>
              <a:off x="4925839" y="1124426"/>
              <a:ext cx="556920" cy="8442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1439" y="1099946"/>
                <a:ext cx="592920" cy="88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641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F1236F-6ECD-5048-8D3E-8D2700829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038" y="2373261"/>
            <a:ext cx="8543925" cy="1325563"/>
          </a:xfrm>
        </p:spPr>
        <p:txBody>
          <a:bodyPr/>
          <a:lstStyle/>
          <a:p>
            <a:pPr algn="ctr"/>
            <a:r>
              <a:rPr lang="en-US" dirty="0"/>
              <a:t>Gradient and intercept</a:t>
            </a:r>
          </a:p>
        </p:txBody>
      </p:sp>
    </p:spTree>
    <p:extLst>
      <p:ext uri="{BB962C8B-B14F-4D97-AF65-F5344CB8AC3E}">
        <p14:creationId xmlns:p14="http://schemas.microsoft.com/office/powerpoint/2010/main" val="344067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75D512B-2752-374C-A92A-DA93D1DCB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564" y="536471"/>
                <a:ext cx="11838338" cy="4351338"/>
              </a:xfrm>
            </p:spPr>
            <p:txBody>
              <a:bodyPr/>
              <a:lstStyle/>
              <a:p>
                <a:r>
                  <a:rPr lang="en-US" dirty="0"/>
                  <a:t>A straight line has the equation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−5</m:t>
                    </m:r>
                  </m:oMath>
                </a14:m>
                <a:r>
                  <a:rPr lang="en-US" dirty="0"/>
                  <a:t>. What is it’s gradient and the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-intercept.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State </a:t>
                </a:r>
                <a:r>
                  <a:rPr lang="en-US" dirty="0"/>
                  <a:t>the equation of the straight line that cuts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-axis at the point (0,5) and has a gradient of 7.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75D512B-2752-374C-A92A-DA93D1DCB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564" y="536471"/>
                <a:ext cx="11838338" cy="4351338"/>
              </a:xfrm>
              <a:blipFill rotWithShape="0">
                <a:blip r:embed="rId2"/>
                <a:stretch>
                  <a:fillRect l="-927" t="-2241" r="-14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47601" y="1380162"/>
                <a:ext cx="21775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 smtClean="0"/>
                  <a:t>Gradient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AU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01" y="1380162"/>
                <a:ext cx="2177519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482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95214" y="2250475"/>
                <a:ext cx="34242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=(0,−5</m:t>
                      </m:r>
                      <m:r>
                        <a:rPr lang="en-AU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214" y="2250475"/>
                <a:ext cx="3424271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71934" y="4195311"/>
                <a:ext cx="10870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34" y="4195311"/>
                <a:ext cx="1087028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71934" y="4656976"/>
                <a:ext cx="9744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34" y="4656976"/>
                <a:ext cx="974498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39310" y="5398562"/>
                <a:ext cx="17092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=7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310" y="5398562"/>
                <a:ext cx="1709250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10181479" y="3918386"/>
              <a:ext cx="1862280" cy="14958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60959" y="3905426"/>
                <a:ext cx="1902960" cy="151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902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F1236F-6ECD-5048-8D3E-8D2700829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038" y="2373261"/>
            <a:ext cx="8543925" cy="1325563"/>
          </a:xfrm>
        </p:spPr>
        <p:txBody>
          <a:bodyPr/>
          <a:lstStyle/>
          <a:p>
            <a:pPr algn="ctr"/>
            <a:r>
              <a:rPr lang="en-US" dirty="0"/>
              <a:t>Gradient and a point</a:t>
            </a:r>
          </a:p>
        </p:txBody>
      </p:sp>
    </p:spTree>
    <p:extLst>
      <p:ext uri="{BB962C8B-B14F-4D97-AF65-F5344CB8AC3E}">
        <p14:creationId xmlns:p14="http://schemas.microsoft.com/office/powerpoint/2010/main" val="274969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926482A-DC91-4D4C-A079-9BE828B25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716" y="251659"/>
            <a:ext cx="9233941" cy="11124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the equation of the straight line with the gradient of -2 and passes through the point (2, 1).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92B119F9-078D-E24C-9179-93B7CB7A9175}"/>
                  </a:ext>
                </a:extLst>
              </p:cNvPr>
              <p:cNvSpPr txBox="1"/>
              <p:nvPr/>
            </p:nvSpPr>
            <p:spPr>
              <a:xfrm>
                <a:off x="1380344" y="1135750"/>
                <a:ext cx="4518285" cy="5632311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Method 1 – use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gradient intercept form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know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= -2, therefore the equation is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Since the line passes through (2,1), substitute this to determine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1=−2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=1+4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 Therefore the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2B119F9-078D-E24C-9179-93B7CB7A9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44" y="1135750"/>
                <a:ext cx="4518285" cy="5632311"/>
              </a:xfrm>
              <a:prstGeom prst="rect">
                <a:avLst/>
              </a:prstGeom>
              <a:blipFill rotWithShape="0">
                <a:blip r:embed="rId2"/>
                <a:stretch>
                  <a:fillRect l="-1879" t="-755" r="-2685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9B877383-82C6-EB4F-9FA2-78EAE218963B}"/>
                  </a:ext>
                </a:extLst>
              </p:cNvPr>
              <p:cNvSpPr txBox="1"/>
              <p:nvPr/>
            </p:nvSpPr>
            <p:spPr>
              <a:xfrm>
                <a:off x="6293374" y="1313383"/>
                <a:ext cx="4518285" cy="4893647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Method 2 – use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point-gradient form</a:t>
                </a:r>
              </a:p>
              <a:p>
                <a:pPr algn="ctr"/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24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know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= -2, </a:t>
                </a:r>
                <a:r>
                  <a:rPr lang="en-AU" sz="2400" dirty="0"/>
                  <a:t>and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) = (2,1)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=−2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A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−1=−2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+4</m:t>
                      </m:r>
                    </m:oMath>
                  </m:oMathPara>
                </a14:m>
                <a:endParaRPr lang="en-A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 Therefore the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B877383-82C6-EB4F-9FA2-78EAE2189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374" y="1313383"/>
                <a:ext cx="4518285" cy="4893647"/>
              </a:xfrm>
              <a:prstGeom prst="rect">
                <a:avLst/>
              </a:prstGeom>
              <a:blipFill rotWithShape="0">
                <a:blip r:embed="rId3"/>
                <a:stretch>
                  <a:fillRect l="-1879" t="-868" r="-1611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22FF40C7-50B4-FC44-8F25-F5ECE8F77EC6}"/>
                  </a:ext>
                </a:extLst>
              </p14:cNvPr>
              <p14:cNvContentPartPr/>
              <p14:nvPr/>
            </p14:nvContentPartPr>
            <p14:xfrm>
              <a:off x="6903720" y="2028600"/>
              <a:ext cx="3254400" cy="556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22FF40C7-50B4-FC44-8F25-F5ECE8F77E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5440" y="2020320"/>
                <a:ext cx="3271320" cy="57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396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926482A-DC91-4D4C-A079-9BE828B25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964" y="251659"/>
            <a:ext cx="9743694" cy="111244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Find the equation of the line with the gradient of 3 and passes through the point (-2, 1).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92B119F9-078D-E24C-9179-93B7CB7A9175}"/>
                  </a:ext>
                </a:extLst>
              </p:cNvPr>
              <p:cNvSpPr txBox="1"/>
              <p:nvPr/>
            </p:nvSpPr>
            <p:spPr>
              <a:xfrm>
                <a:off x="753856" y="1135750"/>
                <a:ext cx="5144773" cy="5632311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Method 1 – use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gradient intercept form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know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= </a:t>
                </a:r>
                <a:r>
                  <a:rPr lang="en-US" sz="2400" dirty="0" smtClean="0"/>
                  <a:t>3, </a:t>
                </a:r>
                <a:r>
                  <a:rPr lang="en-US" sz="2400" dirty="0"/>
                  <a:t>therefore the equation is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Since the line passes through </a:t>
                </a:r>
                <a:r>
                  <a:rPr lang="en-US" sz="2400" dirty="0" smtClean="0"/>
                  <a:t>(-2,1</a:t>
                </a:r>
                <a:r>
                  <a:rPr lang="en-US" sz="2400" dirty="0"/>
                  <a:t>), substitute this to determine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=1+6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 Therefore the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2B119F9-078D-E24C-9179-93B7CB7A9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56" y="1135750"/>
                <a:ext cx="5144773" cy="5632311"/>
              </a:xfrm>
              <a:prstGeom prst="rect">
                <a:avLst/>
              </a:prstGeom>
              <a:blipFill rotWithShape="0">
                <a:blip r:embed="rId2"/>
                <a:stretch>
                  <a:fillRect l="-1771" t="-755" r="-1653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9B877383-82C6-EB4F-9FA2-78EAE218963B}"/>
                  </a:ext>
                </a:extLst>
              </p:cNvPr>
              <p:cNvSpPr txBox="1"/>
              <p:nvPr/>
            </p:nvSpPr>
            <p:spPr>
              <a:xfrm>
                <a:off x="6293374" y="1313383"/>
                <a:ext cx="5405362" cy="4154984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Method 2 – use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point-gradient form</a:t>
                </a:r>
              </a:p>
              <a:p>
                <a:pPr algn="ctr"/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24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know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= 3</a:t>
                </a:r>
                <a:r>
                  <a:rPr lang="en-US" sz="2400" dirty="0" smtClean="0"/>
                  <a:t>, </a:t>
                </a:r>
                <a:r>
                  <a:rPr lang="en-AU" sz="2400" dirty="0"/>
                  <a:t>and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) = </a:t>
                </a:r>
                <a:r>
                  <a:rPr lang="en-US" sz="2400" dirty="0" smtClean="0"/>
                  <a:t>(-2,1</a:t>
                </a:r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−(−2)</m:t>
                          </m:r>
                        </m:e>
                      </m:d>
                    </m:oMath>
                  </m:oMathPara>
                </a14:m>
                <a:endParaRPr lang="en-A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−1=3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+6</m:t>
                      </m:r>
                    </m:oMath>
                  </m:oMathPara>
                </a14:m>
                <a:endParaRPr lang="en-A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+7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 Therefore the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B877383-82C6-EB4F-9FA2-78EAE2189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374" y="1313383"/>
                <a:ext cx="5405362" cy="4154984"/>
              </a:xfrm>
              <a:prstGeom prst="rect">
                <a:avLst/>
              </a:prstGeom>
              <a:blipFill rotWithShape="0">
                <a:blip r:embed="rId3"/>
                <a:stretch>
                  <a:fillRect l="-1573" t="-1022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7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F1236F-6ECD-5048-8D3E-8D2700829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038" y="2373261"/>
            <a:ext cx="8543925" cy="1325563"/>
          </a:xfrm>
        </p:spPr>
        <p:txBody>
          <a:bodyPr/>
          <a:lstStyle/>
          <a:p>
            <a:pPr algn="ctr"/>
            <a:r>
              <a:rPr lang="en-US" dirty="0"/>
              <a:t>Two points</a:t>
            </a:r>
          </a:p>
        </p:txBody>
      </p:sp>
    </p:spTree>
    <p:extLst>
      <p:ext uri="{BB962C8B-B14F-4D97-AF65-F5344CB8AC3E}">
        <p14:creationId xmlns:p14="http://schemas.microsoft.com/office/powerpoint/2010/main" val="58738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4099" y="156186"/>
            <a:ext cx="9443803" cy="835023"/>
          </a:xfrm>
        </p:spPr>
        <p:txBody>
          <a:bodyPr>
            <a:noAutofit/>
          </a:bodyPr>
          <a:lstStyle/>
          <a:p>
            <a:r>
              <a:rPr lang="en-US" sz="3200" i="1" dirty="0"/>
              <a:t>Find the equation of a straight line which passes through the points (-3,-4) and (1,8).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3301585" y="1012466"/>
                <a:ext cx="4871803" cy="1252907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Determine the gradient,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8−(−4)</m:t>
                          </m:r>
                        </m:num>
                        <m:den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1−(−3)</m:t>
                          </m:r>
                        </m:den>
                      </m:f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AU" sz="2400" i="1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585" y="1012466"/>
                <a:ext cx="4871803" cy="1252907"/>
              </a:xfrm>
              <a:prstGeom prst="rect">
                <a:avLst/>
              </a:prstGeom>
              <a:blipFill rotWithShape="0">
                <a:blip r:embed="rId2"/>
                <a:stretch>
                  <a:fillRect l="-1741" t="-2844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17692D38-D15F-D04A-8BE2-2E00E2AC4207}"/>
                  </a:ext>
                </a:extLst>
              </p:cNvPr>
              <p:cNvSpPr txBox="1"/>
              <p:nvPr/>
            </p:nvSpPr>
            <p:spPr>
              <a:xfrm>
                <a:off x="1442804" y="2477707"/>
                <a:ext cx="4518285" cy="4154984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Method 1 – use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gradient intercept form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Substitute (1,8) to determine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8=3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=8−3=5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 Therefore the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692D38-D15F-D04A-8BE2-2E00E2AC4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804" y="2477707"/>
                <a:ext cx="4518285" cy="4154984"/>
              </a:xfrm>
              <a:prstGeom prst="rect">
                <a:avLst/>
              </a:prstGeom>
              <a:blipFill rotWithShape="0">
                <a:blip r:embed="rId3"/>
                <a:stretch>
                  <a:fillRect l="-2016" t="-1022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8EF2B17F-51BA-C740-904D-FB800B26A226}"/>
                  </a:ext>
                </a:extLst>
              </p:cNvPr>
              <p:cNvSpPr txBox="1"/>
              <p:nvPr/>
            </p:nvSpPr>
            <p:spPr>
              <a:xfrm>
                <a:off x="6299617" y="2477707"/>
                <a:ext cx="4518285" cy="4154984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Method 2 – use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point-gradient form</a:t>
                </a:r>
              </a:p>
              <a:p>
                <a:pPr algn="ctr"/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24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know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= 3, </a:t>
                </a:r>
                <a:r>
                  <a:rPr lang="en-AU" sz="2400" dirty="0"/>
                  <a:t>and use </a:t>
                </a:r>
                <a:r>
                  <a:rPr lang="en-US" sz="2400" dirty="0"/>
                  <a:t>(1,8)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−8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A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−8=3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AU" sz="2400" dirty="0"/>
              </a:p>
              <a:p>
                <a:endParaRPr lang="en-US" sz="2400" dirty="0"/>
              </a:p>
              <a:p>
                <a:r>
                  <a:rPr lang="en-US" sz="2400" dirty="0"/>
                  <a:t> Therefore the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EF2B17F-51BA-C740-904D-FB800B26A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617" y="2477707"/>
                <a:ext cx="4518285" cy="4154984"/>
              </a:xfrm>
              <a:prstGeom prst="rect">
                <a:avLst/>
              </a:prstGeom>
              <a:blipFill rotWithShape="0">
                <a:blip r:embed="rId4"/>
                <a:stretch>
                  <a:fillRect l="-1879" t="-1022" r="-1611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600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46BE2BE-401B-43B6-9F59-E6AE635E14BD}"/>
              </a:ext>
            </a:extLst>
          </p:cNvPr>
          <p:cNvSpPr txBox="1"/>
          <p:nvPr/>
        </p:nvSpPr>
        <p:spPr>
          <a:xfrm>
            <a:off x="282564" y="912504"/>
            <a:ext cx="89747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I will be able to determine </a:t>
            </a:r>
            <a:r>
              <a:rPr lang="en-GB" sz="3200" b="1" dirty="0"/>
              <a:t>equations of a straight 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E7845BC-DC72-44E1-BABF-6AFB4DC3022D}"/>
              </a:ext>
            </a:extLst>
          </p:cNvPr>
          <p:cNvSpPr txBox="1"/>
          <p:nvPr/>
        </p:nvSpPr>
        <p:spPr>
          <a:xfrm>
            <a:off x="135904" y="3284478"/>
            <a:ext cx="109732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cs typeface="Arial" panose="020B0604020202020204" pitchFamily="34" charset="0"/>
              </a:rPr>
              <a:t>At the end of the lesson, I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 smtClean="0">
                <a:cs typeface="Arial" panose="020B0604020202020204" pitchFamily="34" charset="0"/>
              </a:rPr>
              <a:t>recall </a:t>
            </a:r>
            <a:r>
              <a:rPr lang="en-GB" sz="2400" b="1" dirty="0">
                <a:cs typeface="Arial" panose="020B0604020202020204" pitchFamily="34" charset="0"/>
              </a:rPr>
              <a:t>how to determine the gradient and intercept of a linear relationship;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cs typeface="Arial" panose="020B0604020202020204" pitchFamily="34" charset="0"/>
              </a:rPr>
              <a:t>be able to identify a linear relationships from a table of values;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cs typeface="Arial" panose="020B0604020202020204" pitchFamily="34" charset="0"/>
              </a:rPr>
              <a:t>be able to determine the equation of a linear relationships using various methods;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cs typeface="Arial" panose="020B0604020202020204" pitchFamily="34" charset="0"/>
              </a:rPr>
              <a:t>know the different forms of linear relationships; 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cs typeface="Arial" panose="020B0604020202020204" pitchFamily="34" charset="0"/>
              </a:rPr>
              <a:t>be able to verify if a point lies on a given line..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A4BEE6A2-556E-47EB-BE0D-1D5CA4374488}"/>
              </a:ext>
            </a:extLst>
          </p:cNvPr>
          <p:cNvGrpSpPr/>
          <p:nvPr/>
        </p:nvGrpSpPr>
        <p:grpSpPr>
          <a:xfrm>
            <a:off x="10156369" y="-22718"/>
            <a:ext cx="2035631" cy="971026"/>
            <a:chOff x="660399" y="3602071"/>
            <a:chExt cx="2035631" cy="971026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C4CB765C-CAC2-440D-9D52-CA15DC2897B0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9071FAA3-C029-4C42-9F5A-D80968D531A2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will we learn today?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ED8F7365-FCBE-4876-B626-49EB1AB0C0AF}"/>
              </a:ext>
            </a:extLst>
          </p:cNvPr>
          <p:cNvGrpSpPr/>
          <p:nvPr/>
        </p:nvGrpSpPr>
        <p:grpSpPr>
          <a:xfrm>
            <a:off x="10156369" y="1080311"/>
            <a:ext cx="2035631" cy="1194596"/>
            <a:chOff x="660399" y="3602071"/>
            <a:chExt cx="2035631" cy="1194596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4FE61856-5929-4FC6-8ACF-5741F7D4236E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0AD2C468-2CD6-425A-8902-5B39168F9670}"/>
                </a:ext>
              </a:extLst>
            </p:cNvPr>
            <p:cNvSpPr/>
            <p:nvPr/>
          </p:nvSpPr>
          <p:spPr>
            <a:xfrm>
              <a:off x="660399" y="3931961"/>
              <a:ext cx="2035629" cy="86470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How will you know that you are successful?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2619198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22634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691" y="156186"/>
            <a:ext cx="8906674" cy="835023"/>
          </a:xfrm>
        </p:spPr>
        <p:txBody>
          <a:bodyPr>
            <a:noAutofit/>
          </a:bodyPr>
          <a:lstStyle/>
          <a:p>
            <a:r>
              <a:rPr lang="en-US" sz="3200" dirty="0"/>
              <a:t>Find the equation of the which passes through the point (2, 1) and (-5, 4). 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3301585" y="1012466"/>
                <a:ext cx="4871803" cy="1153136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Determine the gradient,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−5−2</m:t>
                          </m:r>
                        </m:den>
                      </m:f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585" y="1012466"/>
                <a:ext cx="4871803" cy="1153136"/>
              </a:xfrm>
              <a:prstGeom prst="rect">
                <a:avLst/>
              </a:prstGeom>
              <a:blipFill rotWithShape="0">
                <a:blip r:embed="rId2"/>
                <a:stretch>
                  <a:fillRect l="-1741" t="-3093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17692D38-D15F-D04A-8BE2-2E00E2AC4207}"/>
                  </a:ext>
                </a:extLst>
              </p:cNvPr>
              <p:cNvSpPr txBox="1"/>
              <p:nvPr/>
            </p:nvSpPr>
            <p:spPr>
              <a:xfrm>
                <a:off x="640086" y="2186859"/>
                <a:ext cx="5376806" cy="4170244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Method 1 – use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gradient intercept form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 smtClean="0"/>
                  <a:t>)</a:t>
                </a:r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AU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Substitute </a:t>
                </a:r>
                <a:r>
                  <a:rPr lang="en-US" sz="2400" dirty="0" smtClean="0"/>
                  <a:t>(2,1) </a:t>
                </a:r>
                <a:r>
                  <a:rPr lang="en-US" sz="2400" dirty="0"/>
                  <a:t>to determine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(2)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 Therefore the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692D38-D15F-D04A-8BE2-2E00E2AC4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6" y="2186859"/>
                <a:ext cx="5376806" cy="4170244"/>
              </a:xfrm>
              <a:prstGeom prst="rect">
                <a:avLst/>
              </a:prstGeom>
              <a:blipFill rotWithShape="0">
                <a:blip r:embed="rId3"/>
                <a:stretch>
                  <a:fillRect l="-1582" t="-1019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8EF2B17F-51BA-C740-904D-FB800B26A226}"/>
                  </a:ext>
                </a:extLst>
              </p:cNvPr>
              <p:cNvSpPr txBox="1"/>
              <p:nvPr/>
            </p:nvSpPr>
            <p:spPr>
              <a:xfrm>
                <a:off x="6166994" y="2222812"/>
                <a:ext cx="4518285" cy="4539576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Method 2 – use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point-gradient form</a:t>
                </a:r>
              </a:p>
              <a:p>
                <a:pPr algn="ctr"/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24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r>
                  <a:rPr lang="en-US" sz="2400" dirty="0" smtClean="0"/>
                  <a:t>We </a:t>
                </a:r>
                <a:r>
                  <a:rPr lang="en-US" sz="2400" dirty="0"/>
                  <a:t>know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400" b="0" i="0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AU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AU" sz="2400" b="0" i="0" dirty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sz="2400" dirty="0" smtClean="0"/>
                  <a:t>, </a:t>
                </a:r>
                <a:r>
                  <a:rPr lang="en-AU" sz="2400" dirty="0"/>
                  <a:t>and use </a:t>
                </a:r>
                <a:r>
                  <a:rPr lang="en-US" sz="2400" dirty="0" smtClean="0"/>
                  <a:t>(2,1)</a:t>
                </a:r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A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−1=−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AU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 Therefore the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EF2B17F-51BA-C740-904D-FB800B26A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994" y="2222812"/>
                <a:ext cx="4518285" cy="4539576"/>
              </a:xfrm>
              <a:prstGeom prst="rect">
                <a:avLst/>
              </a:prstGeom>
              <a:blipFill rotWithShape="0">
                <a:blip r:embed="rId4"/>
                <a:stretch>
                  <a:fillRect l="-2016" t="-937" r="-1613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5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5C7CDA-1FFE-AF44-A622-C77F4FC4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forms of 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1B9CA9C9-10F8-D346-A08F-34E0402747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Gradient intercept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General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9CA9C9-10F8-D346-A08F-34E0402747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Up-down Arrow 3">
            <a:extLst>
              <a:ext uri="{FF2B5EF4-FFF2-40B4-BE49-F238E27FC236}">
                <a16:creationId xmlns="" xmlns:a16="http://schemas.microsoft.com/office/drawing/2014/main" id="{CFFC0194-BB7D-044E-8E67-B019E9F5E080}"/>
              </a:ext>
            </a:extLst>
          </p:cNvPr>
          <p:cNvSpPr/>
          <p:nvPr/>
        </p:nvSpPr>
        <p:spPr>
          <a:xfrm>
            <a:off x="5849911" y="2728210"/>
            <a:ext cx="479686" cy="181381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7475477C-4D6E-2A46-B111-FEF3023B753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5444" y="631816"/>
                <a:ext cx="10456269" cy="1058939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A straight line has equation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+5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sz="2800" dirty="0"/>
                  <a:t>. Determine its gradient and the co-ordinate of the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-intercept.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475477C-4D6E-2A46-B111-FEF3023B7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5444" y="631816"/>
                <a:ext cx="10456269" cy="1058939"/>
              </a:xfrm>
              <a:blipFill rotWithShape="0">
                <a:blip r:embed="rId2"/>
                <a:stretch>
                  <a:fillRect l="-1166" b="-751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3161982" y="1740852"/>
                <a:ext cx="4871803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982" y="1740852"/>
                <a:ext cx="4871803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8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2993295" y="2354944"/>
                <a:ext cx="626936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Rearrange equation into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 smtClean="0"/>
                  <a:t> form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295" y="2354944"/>
                <a:ext cx="626936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459" t="-10526" b="-2894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3161981" y="2860962"/>
                <a:ext cx="4871803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=20−3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981" y="2860962"/>
                <a:ext cx="4871803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842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3161981" y="3475054"/>
                <a:ext cx="4871803" cy="78617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20−3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981" y="3475054"/>
                <a:ext cx="4871803" cy="7861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3161980" y="4413658"/>
                <a:ext cx="4871803" cy="78617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980" y="4413658"/>
                <a:ext cx="4871803" cy="7861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4181110" y="5241316"/>
                <a:ext cx="3908887" cy="61696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Gradient,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110" y="5241316"/>
                <a:ext cx="3908887" cy="616964"/>
              </a:xfrm>
              <a:prstGeom prst="rect">
                <a:avLst/>
              </a:prstGeom>
              <a:blipFill rotWithShape="0">
                <a:blip r:embed="rId8"/>
                <a:stretch>
                  <a:fillRect l="-2496" b="-990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4235789" y="6068974"/>
                <a:ext cx="3372578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Y-intercept,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=(0, 4)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789" y="6068974"/>
                <a:ext cx="3372578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2893" t="-10667" b="-30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787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7475477C-4D6E-2A46-B111-FEF3023B753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5444" y="631816"/>
                <a:ext cx="10456269" cy="1058939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A straight line has equation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800" dirty="0"/>
                  <a:t>. Determine its gradient and the co-ordinate of the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-intercept.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475477C-4D6E-2A46-B111-FEF3023B7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5444" y="631816"/>
                <a:ext cx="10456269" cy="1058939"/>
              </a:xfrm>
              <a:blipFill rotWithShape="0">
                <a:blip r:embed="rId2"/>
                <a:stretch>
                  <a:fillRect l="-1166" b="-751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3161982" y="1740852"/>
                <a:ext cx="4871803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982" y="1740852"/>
                <a:ext cx="4871803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33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2993295" y="2354944"/>
                <a:ext cx="626936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Rearrange equation into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 smtClean="0"/>
                  <a:t> form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295" y="2354944"/>
                <a:ext cx="626936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459" t="-10526" b="-2894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3161981" y="2860962"/>
                <a:ext cx="4871803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981" y="2860962"/>
                <a:ext cx="4871803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3161981" y="3475054"/>
                <a:ext cx="4871803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−4=2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981" y="3475054"/>
                <a:ext cx="4871803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3218194" y="4115462"/>
                <a:ext cx="4871803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=7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194" y="4115462"/>
                <a:ext cx="4871803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4181110" y="5241316"/>
                <a:ext cx="3908887" cy="61254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Gradient,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110" y="5241316"/>
                <a:ext cx="3908887" cy="612540"/>
              </a:xfrm>
              <a:prstGeom prst="rect">
                <a:avLst/>
              </a:prstGeom>
              <a:blipFill rotWithShape="0">
                <a:blip r:embed="rId8"/>
                <a:stretch>
                  <a:fillRect l="-2496" b="-1000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4235789" y="6068974"/>
                <a:ext cx="3372578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Y-intercept,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=(0, −2)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789" y="6068974"/>
                <a:ext cx="3372578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2893" t="-10667" b="-30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3385718" y="4518538"/>
                <a:ext cx="4871803" cy="78136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718" y="4518538"/>
                <a:ext cx="4871803" cy="78136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4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FC06DFA-382F-5D40-9BE4-800E49EE6921}"/>
              </a:ext>
            </a:extLst>
          </p:cNvPr>
          <p:cNvSpPr txBox="1"/>
          <p:nvPr/>
        </p:nvSpPr>
        <p:spPr>
          <a:xfrm>
            <a:off x="1824039" y="284815"/>
            <a:ext cx="8403001" cy="1384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The co-ordinates of every point lying on a straight line will ’fit’ the equation of the line and every </a:t>
            </a:r>
            <a:r>
              <a:rPr lang="en-US" sz="2800"/>
              <a:t>point not </a:t>
            </a:r>
            <a:r>
              <a:rPr lang="en-US" sz="2800" dirty="0"/>
              <a:t>lying on the line will not fit the equation.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="" xmlns:a16="http://schemas.microsoft.com/office/drawing/2014/main" id="{F0AF6382-F772-5043-B17B-3300430111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786" y="1788822"/>
                <a:ext cx="11223505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straight line has the equation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US" dirty="0"/>
                  <a:t>. Determine if the points (2, 11), (-3, 10) and (-4, -12) lie on the line.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0AF6382-F772-5043-B17B-3300430111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786" y="1788822"/>
                <a:ext cx="11223505" cy="4351338"/>
              </a:xfrm>
              <a:blipFill rotWithShape="0">
                <a:blip r:embed="rId2"/>
                <a:stretch>
                  <a:fillRect l="-1141" t="-2241" r="-43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844599" y="2764328"/>
                <a:ext cx="2233676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(2,11)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99" y="2764328"/>
                <a:ext cx="223367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1031899" y="3345005"/>
                <a:ext cx="492915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AU" sz="2400" b="0" dirty="0" smtClean="0"/>
                  <a:t>Subst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 smtClean="0"/>
                  <a:t> into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99" y="3345005"/>
                <a:ext cx="492915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854" t="-10667" b="-30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1086577" y="3876821"/>
                <a:ext cx="492915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+3=11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577" y="3876821"/>
                <a:ext cx="4929152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921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1031899" y="4480164"/>
                <a:ext cx="492915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∴(2,1)</m:t>
                    </m:r>
                  </m:oMath>
                </a14:m>
                <a:r>
                  <a:rPr lang="en-US" sz="2400" dirty="0" smtClean="0"/>
                  <a:t> lies on the line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99" y="4480164"/>
                <a:ext cx="4929152" cy="461665"/>
              </a:xfrm>
              <a:prstGeom prst="rect">
                <a:avLst/>
              </a:prstGeom>
              <a:blipFill rotWithShape="0">
                <a:blip r:embed="rId6"/>
                <a:stretch>
                  <a:fillRect t="-10526" b="-2894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5125377" y="2714304"/>
                <a:ext cx="2233676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(−3,10)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77" y="2714304"/>
                <a:ext cx="2233676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5312677" y="3294981"/>
                <a:ext cx="492915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AU" sz="2400" b="0" dirty="0" smtClean="0"/>
                  <a:t>Subst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=−3</m:t>
                    </m:r>
                  </m:oMath>
                </a14:m>
                <a:r>
                  <a:rPr lang="en-US" sz="2400" dirty="0" smtClean="0"/>
                  <a:t> into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77" y="3294981"/>
                <a:ext cx="4929152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980" t="-10667" b="-30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5367355" y="3826797"/>
                <a:ext cx="492915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+3=9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355" y="3826797"/>
                <a:ext cx="4929152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0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A284C963-B5F0-CB4B-8B2A-9B6E097A780B}"/>
                  </a:ext>
                </a:extLst>
              </p:cNvPr>
              <p:cNvSpPr txBox="1"/>
              <p:nvPr/>
            </p:nvSpPr>
            <p:spPr>
              <a:xfrm>
                <a:off x="5312677" y="4430140"/>
                <a:ext cx="492915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∴(−3,10)</m:t>
                    </m:r>
                  </m:oMath>
                </a14:m>
                <a:r>
                  <a:rPr lang="en-US" sz="2400" dirty="0" smtClean="0"/>
                  <a:t> does not lie on the line</a:t>
                </a:r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84C963-B5F0-CB4B-8B2A-9B6E097A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77" y="4430140"/>
                <a:ext cx="4929152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0667" b="-30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32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4038" y="1825625"/>
            <a:ext cx="4011986" cy="4351338"/>
          </a:xfrm>
        </p:spPr>
        <p:txBody>
          <a:bodyPr/>
          <a:lstStyle/>
          <a:p>
            <a:r>
              <a:rPr lang="en-US" dirty="0"/>
              <a:t>For a vertical line, all the co-ordinates have the same value of x but the value of y can be any value.</a:t>
            </a:r>
          </a:p>
          <a:p>
            <a:r>
              <a:rPr lang="en-US" dirty="0"/>
              <a:t>Therefore the vertical line through any point (</a:t>
            </a:r>
            <a:r>
              <a:rPr lang="en-US" dirty="0" err="1"/>
              <a:t>a,b</a:t>
            </a:r>
            <a:r>
              <a:rPr lang="en-US" dirty="0"/>
              <a:t>) will have the equation x = 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85"/>
          <a:stretch/>
        </p:blipFill>
        <p:spPr>
          <a:xfrm>
            <a:off x="6510619" y="704010"/>
            <a:ext cx="3736041" cy="5678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959" y="704010"/>
            <a:ext cx="1549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09531" y="5459506"/>
            <a:ext cx="1183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x = 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0257439" y="894386"/>
              <a:ext cx="107280" cy="1132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5479" y="840386"/>
                <a:ext cx="151920" cy="12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2963839" y="5433840"/>
              <a:ext cx="3603240" cy="1206506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4759" y="5426999"/>
                <a:ext cx="3641760" cy="1234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9731479" y="1973306"/>
              <a:ext cx="1842840" cy="12564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10239" y="1958546"/>
                <a:ext cx="1879920" cy="129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009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line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24038" y="1422214"/>
            <a:ext cx="8315044" cy="2060575"/>
          </a:xfrm>
        </p:spPr>
        <p:txBody>
          <a:bodyPr>
            <a:normAutofit/>
          </a:bodyPr>
          <a:lstStyle/>
          <a:p>
            <a:r>
              <a:rPr lang="en-US" dirty="0"/>
              <a:t>For a horizontal line, all the co-ordinates have the same value of y but the value of x can be any value.</a:t>
            </a:r>
          </a:p>
          <a:p>
            <a:r>
              <a:rPr lang="en-US" dirty="0"/>
              <a:t>Therefore the horizontal line through any point (</a:t>
            </a:r>
            <a:r>
              <a:rPr lang="en-US" dirty="0" err="1"/>
              <a:t>a,b</a:t>
            </a:r>
            <a:r>
              <a:rPr lang="en-US" dirty="0"/>
              <a:t>) will have the equation y = b.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3429093"/>
            <a:ext cx="9055100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23" y="2906058"/>
            <a:ext cx="1625600" cy="1422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40724" y="4571020"/>
            <a:ext cx="1183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 =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9737599" y="3166706"/>
              <a:ext cx="264960" cy="1031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12039" y="3130346"/>
                <a:ext cx="317160" cy="11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10143679" y="2719586"/>
              <a:ext cx="1515960" cy="13266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3159" y="2696546"/>
                <a:ext cx="1549080" cy="13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5914399" y="5838266"/>
              <a:ext cx="1870200" cy="7264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94599" y="5814866"/>
                <a:ext cx="1910160" cy="76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282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7600" y="812618"/>
            <a:ext cx="9144000" cy="627382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4000"/>
              <a:t>Complete </a:t>
            </a:r>
            <a:r>
              <a:rPr lang="en-AU" sz="4000" smtClean="0"/>
              <a:t>Cambridge Ex 2C</a:t>
            </a:r>
            <a:endParaRPr lang="en-AU" sz="40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389546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</p:spTree>
    <p:extLst>
      <p:ext uri="{BB962C8B-B14F-4D97-AF65-F5344CB8AC3E}">
        <p14:creationId xmlns:p14="http://schemas.microsoft.com/office/powerpoint/2010/main" val="30004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A0ED94-937C-824C-AC9A-40BFDF7D8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functions/linear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E9EEDF6D-1D52-1246-825C-9F760D030A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24038" y="1460499"/>
                <a:ext cx="854392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Polynomial </a:t>
                </a:r>
                <a:r>
                  <a:rPr lang="en-US" dirty="0"/>
                  <a:t>has the general formula: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example:</a:t>
                </a:r>
              </a:p>
              <a:p>
                <a:pPr marL="0" indent="0">
                  <a:buNone/>
                </a:pPr>
                <a:r>
                  <a:rPr lang="en-US" dirty="0"/>
                  <a:t>Cubic:		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+5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AU" b="0" dirty="0"/>
              </a:p>
              <a:p>
                <a:pPr marL="0" indent="0">
                  <a:buNone/>
                </a:pPr>
                <a:r>
                  <a:rPr lang="en-US" dirty="0"/>
                  <a:t>Quadratic:	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−8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Linear functions/relationships has the general formula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You can see the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actually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. Therefore we can conclude that a linear relationships is actually a polynomial with the degree of 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9EEDF6D-1D52-1246-825C-9F760D030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4038" y="1460499"/>
                <a:ext cx="8543925" cy="5032375"/>
              </a:xfrm>
              <a:blipFill rotWithShape="0">
                <a:blip r:embed="rId2"/>
                <a:stretch>
                  <a:fillRect l="-1427" t="-278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="" xmlns:a16="http://schemas.microsoft.com/office/drawing/2014/main" id="{48806F45-B9B0-3045-AB5F-BFB214E3AB9A}"/>
              </a:ext>
            </a:extLst>
          </p:cNvPr>
          <p:cNvSpPr/>
          <p:nvPr/>
        </p:nvSpPr>
        <p:spPr>
          <a:xfrm>
            <a:off x="4726459" y="2646703"/>
            <a:ext cx="334491" cy="4022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17CD2EB-3BE5-2545-83EA-3944791C236B}"/>
              </a:ext>
            </a:extLst>
          </p:cNvPr>
          <p:cNvSpPr/>
          <p:nvPr/>
        </p:nvSpPr>
        <p:spPr>
          <a:xfrm>
            <a:off x="4817075" y="3145094"/>
            <a:ext cx="334491" cy="4022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BCDD44A0-B43F-324E-82CC-C55A62F53FE2}"/>
              </a:ext>
            </a:extLst>
          </p:cNvPr>
          <p:cNvCxnSpPr>
            <a:endCxn id="4" idx="6"/>
          </p:cNvCxnSpPr>
          <p:nvPr/>
        </p:nvCxnSpPr>
        <p:spPr>
          <a:xfrm flipH="1">
            <a:off x="5060950" y="2847846"/>
            <a:ext cx="365674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148178E1-0FDC-414F-98A0-F973411F4902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5151566" y="2847847"/>
            <a:ext cx="3566127" cy="4983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B70E307-3104-5641-B2D4-14641DB2F6EA}"/>
              </a:ext>
            </a:extLst>
          </p:cNvPr>
          <p:cNvSpPr txBox="1"/>
          <p:nvPr/>
        </p:nvSpPr>
        <p:spPr>
          <a:xfrm>
            <a:off x="8717693" y="2432347"/>
            <a:ext cx="1984761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Degree of the polynomial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5304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90823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F433DFE4-686A-7C44-9DCB-81F0FDC6D5EB}"/>
              </a:ext>
            </a:extLst>
          </p:cNvPr>
          <p:cNvGrpSpPr/>
          <p:nvPr/>
        </p:nvGrpSpPr>
        <p:grpSpPr>
          <a:xfrm>
            <a:off x="2071048" y="450562"/>
            <a:ext cx="7919470" cy="5963886"/>
            <a:chOff x="5494294" y="1816637"/>
            <a:chExt cx="3918202" cy="398182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="" xmlns:a16="http://schemas.microsoft.com/office/drawing/2014/main" id="{BF29DF0F-070A-8841-85CF-7A9E638A2979}"/>
                </a:ext>
              </a:extLst>
            </p:cNvPr>
            <p:cNvCxnSpPr/>
            <p:nvPr/>
          </p:nvCxnSpPr>
          <p:spPr>
            <a:xfrm flipV="1">
              <a:off x="7334576" y="2138775"/>
              <a:ext cx="0" cy="3659688"/>
            </a:xfrm>
            <a:prstGeom prst="straightConnector1">
              <a:avLst/>
            </a:prstGeom>
            <a:ln w="57150"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="" xmlns:a16="http://schemas.microsoft.com/office/drawing/2014/main" id="{5C60ACD7-6776-9B4B-8D77-158F8ED08F6D}"/>
                </a:ext>
              </a:extLst>
            </p:cNvPr>
            <p:cNvCxnSpPr/>
            <p:nvPr/>
          </p:nvCxnSpPr>
          <p:spPr>
            <a:xfrm rot="5400000" flipV="1">
              <a:off x="7324138" y="2291175"/>
              <a:ext cx="0" cy="3659688"/>
            </a:xfrm>
            <a:prstGeom prst="straightConnector1">
              <a:avLst/>
            </a:prstGeom>
            <a:ln w="57150"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="" xmlns:a16="http://schemas.microsoft.com/office/drawing/2014/main" id="{F2126E7F-9C83-0845-AF9F-A3F1A0CA3B2A}"/>
                    </a:ext>
                  </a:extLst>
                </p:cNvPr>
                <p:cNvSpPr txBox="1"/>
                <p:nvPr/>
              </p:nvSpPr>
              <p:spPr>
                <a:xfrm>
                  <a:off x="7076757" y="1816637"/>
                  <a:ext cx="330896" cy="431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2126E7F-9C83-0845-AF9F-A3F1A0CA3B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6757" y="1816637"/>
                  <a:ext cx="330896" cy="43152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="" xmlns:a16="http://schemas.microsoft.com/office/drawing/2014/main" id="{984CA469-0BA9-784A-B547-4A0314519936}"/>
                    </a:ext>
                  </a:extLst>
                </p:cNvPr>
                <p:cNvSpPr txBox="1"/>
                <p:nvPr/>
              </p:nvSpPr>
              <p:spPr>
                <a:xfrm>
                  <a:off x="9081600" y="3846771"/>
                  <a:ext cx="330896" cy="431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84CA469-0BA9-784A-B547-4A0314519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1600" y="3846771"/>
                  <a:ext cx="330896" cy="43152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89562F58-4CFD-5A44-A269-EFBC1F697AE0}"/>
                </a:ext>
              </a:extLst>
            </p:cNvPr>
            <p:cNvCxnSpPr/>
            <p:nvPr/>
          </p:nvCxnSpPr>
          <p:spPr>
            <a:xfrm flipV="1">
              <a:off x="5618510" y="2564660"/>
              <a:ext cx="3031299" cy="2442575"/>
            </a:xfrm>
            <a:prstGeom prst="line">
              <a:avLst/>
            </a:prstGeom>
            <a:ln w="41275">
              <a:solidFill>
                <a:srgbClr val="FF0000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E95964E0-14C2-3045-9FC0-519414777C15}"/>
                  </a:ext>
                </a:extLst>
              </p:cNvPr>
              <p:cNvSpPr txBox="1"/>
              <p:nvPr/>
            </p:nvSpPr>
            <p:spPr>
              <a:xfrm>
                <a:off x="2071048" y="2149675"/>
                <a:ext cx="387553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800" b="1" dirty="0">
                    <a:solidFill>
                      <a:srgbClr val="00B050"/>
                    </a:solidFill>
                  </a:rPr>
                  <a:t> = y-intercept</a:t>
                </a:r>
              </a:p>
              <a:p>
                <a:r>
                  <a:rPr lang="en-US" sz="2800" b="1" dirty="0">
                    <a:solidFill>
                      <a:srgbClr val="00B050"/>
                    </a:solidFill>
                  </a:rPr>
                  <a:t>The co-ordinate = (0,c)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95964E0-14C2-3045-9FC0-519414777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048" y="2149675"/>
                <a:ext cx="3875538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3307" t="-6410" b="-1794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="" xmlns:a16="http://schemas.microsoft.com/office/drawing/2014/main" id="{72575A93-A334-D743-971E-3B20D62862BB}"/>
              </a:ext>
            </a:extLst>
          </p:cNvPr>
          <p:cNvSpPr/>
          <p:nvPr/>
        </p:nvSpPr>
        <p:spPr>
          <a:xfrm>
            <a:off x="5670030" y="3102054"/>
            <a:ext cx="190189" cy="15081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AAA9C78C-636B-D448-8FE1-6D34D04D9BF5}"/>
              </a:ext>
            </a:extLst>
          </p:cNvPr>
          <p:cNvCxnSpPr/>
          <p:nvPr/>
        </p:nvCxnSpPr>
        <p:spPr>
          <a:xfrm>
            <a:off x="6520219" y="2716929"/>
            <a:ext cx="1637731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83B26167-61C6-334A-BA9A-83261A05D138}"/>
              </a:ext>
            </a:extLst>
          </p:cNvPr>
          <p:cNvCxnSpPr>
            <a:cxnSpLocks/>
          </p:cNvCxnSpPr>
          <p:nvPr/>
        </p:nvCxnSpPr>
        <p:spPr>
          <a:xfrm flipV="1">
            <a:off x="8157949" y="1755795"/>
            <a:ext cx="2" cy="96113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F9E7F34C-6AC5-8646-869B-12D6852121E6}"/>
                  </a:ext>
                </a:extLst>
              </p:cNvPr>
              <p:cNvSpPr txBox="1"/>
              <p:nvPr/>
            </p:nvSpPr>
            <p:spPr>
              <a:xfrm>
                <a:off x="6511206" y="2771665"/>
                <a:ext cx="3875538" cy="715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800" b="1" dirty="0">
                    <a:solidFill>
                      <a:srgbClr val="7030A0"/>
                    </a:solidFill>
                  </a:rPr>
                  <a:t> = gradient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𝒓𝒊𝒔𝒆</m:t>
                        </m:r>
                      </m:num>
                      <m:den>
                        <m:r>
                          <a:rPr lang="en-AU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𝒓𝒖𝒏</m:t>
                        </m:r>
                      </m:den>
                    </m:f>
                  </m:oMath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9E7F34C-6AC5-8646-869B-12D685212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206" y="2771665"/>
                <a:ext cx="3875538" cy="715965"/>
              </a:xfrm>
              <a:prstGeom prst="rect">
                <a:avLst/>
              </a:prstGeom>
              <a:blipFill rotWithShape="0">
                <a:blip r:embed="rId5"/>
                <a:stretch>
                  <a:fillRect b="-1196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61A7BC83-ACC6-024F-9FED-BAFFAE4F3976}"/>
                  </a:ext>
                </a:extLst>
              </p:cNvPr>
              <p:cNvSpPr/>
              <p:nvPr/>
            </p:nvSpPr>
            <p:spPr>
              <a:xfrm>
                <a:off x="6222616" y="770616"/>
                <a:ext cx="3433498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dirty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4000" b="1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40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4000" b="1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40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1A7BC83-ACC6-024F-9FED-BAFFAE4F3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616" y="770616"/>
                <a:ext cx="3433498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7FFACDAD-9EC3-C544-92E3-720C369DB76A}"/>
                  </a:ext>
                </a:extLst>
              </p:cNvPr>
              <p:cNvSpPr txBox="1"/>
              <p:nvPr/>
            </p:nvSpPr>
            <p:spPr>
              <a:xfrm>
                <a:off x="6487508" y="4433713"/>
                <a:ext cx="4164128" cy="1384995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This straight line cuts the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/>
                  <a:t> axis at (0,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800" dirty="0"/>
                  <a:t>) and has a gradient of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FFACDAD-9EC3-C544-92E3-720C369DB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08" y="4433713"/>
                <a:ext cx="4164128" cy="1384995"/>
              </a:xfrm>
              <a:prstGeom prst="rect">
                <a:avLst/>
              </a:prstGeom>
              <a:blipFill rotWithShape="0">
                <a:blip r:embed="rId7"/>
                <a:stretch>
                  <a:fillRect l="-2616" t="-3004" b="-9871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A2D45D36-89CC-024B-A3A1-620B97880C91}"/>
                  </a:ext>
                </a:extLst>
              </p:cNvPr>
              <p:cNvSpPr txBox="1"/>
              <p:nvPr/>
            </p:nvSpPr>
            <p:spPr>
              <a:xfrm>
                <a:off x="1293962" y="5550542"/>
                <a:ext cx="4258685" cy="954107"/>
              </a:xfrm>
              <a:prstGeom prst="rect">
                <a:avLst/>
              </a:prstGeom>
              <a:noFill/>
              <a:ln w="28575">
                <a:solidFill>
                  <a:srgbClr val="0042B8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800" dirty="0"/>
                  <a:t> is known as the gradient intercept form.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D45D36-89CC-024B-A3A1-620B97880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62" y="5550542"/>
                <a:ext cx="4258685" cy="954107"/>
              </a:xfrm>
              <a:prstGeom prst="rect">
                <a:avLst/>
              </a:prstGeom>
              <a:blipFill rotWithShape="0">
                <a:blip r:embed="rId8"/>
                <a:stretch>
                  <a:fillRect l="-2557" t="-4969" r="-1136" b="-15528"/>
                </a:stretch>
              </a:blipFill>
              <a:ln w="28575">
                <a:solidFill>
                  <a:srgbClr val="0042B8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53045"/>
            <a:ext cx="4796715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Activating prior knowledge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88246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BF78DA-A2AB-7A4B-974A-65329D1E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determining the equation of a straight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2AC390CE-A3D4-3841-B193-28245495C9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have the following ways of determining the equation of a straight line: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Graph</a:t>
                </a:r>
              </a:p>
              <a:p>
                <a:r>
                  <a:rPr lang="en-US" dirty="0" smtClean="0"/>
                  <a:t>Table </a:t>
                </a:r>
                <a:r>
                  <a:rPr lang="en-US" dirty="0"/>
                  <a:t>of values</a:t>
                </a:r>
              </a:p>
              <a:p>
                <a:r>
                  <a:rPr lang="en-US" dirty="0"/>
                  <a:t>Gradient and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intercept</a:t>
                </a:r>
              </a:p>
              <a:p>
                <a:r>
                  <a:rPr lang="en-US" dirty="0"/>
                  <a:t>Gradient and a point</a:t>
                </a:r>
              </a:p>
              <a:p>
                <a:r>
                  <a:rPr lang="en-US" dirty="0"/>
                  <a:t>Two </a:t>
                </a:r>
                <a:r>
                  <a:rPr lang="en-US" dirty="0" smtClean="0"/>
                  <a:t>points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AC390CE-A3D4-3841-B193-28245495C9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53045"/>
            <a:ext cx="331018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14232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F1236F-6ECD-5048-8D3E-8D2700829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038" y="2373261"/>
            <a:ext cx="8543925" cy="1325563"/>
          </a:xfrm>
        </p:spPr>
        <p:txBody>
          <a:bodyPr/>
          <a:lstStyle/>
          <a:p>
            <a:pPr algn="ctr"/>
            <a:r>
              <a:rPr lang="en-US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371209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1D32273-25F3-3440-9A21-12E4BA07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47" y="138288"/>
            <a:ext cx="8304293" cy="666518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D9161009-AD79-2640-91EC-76F9730843D2}"/>
              </a:ext>
            </a:extLst>
          </p:cNvPr>
          <p:cNvSpPr/>
          <p:nvPr/>
        </p:nvSpPr>
        <p:spPr>
          <a:xfrm>
            <a:off x="7747938" y="4343147"/>
            <a:ext cx="190189" cy="15081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CCC7046-73D6-8A44-9A6F-D423A6B57E93}"/>
              </a:ext>
            </a:extLst>
          </p:cNvPr>
          <p:cNvSpPr txBox="1"/>
          <p:nvPr/>
        </p:nvSpPr>
        <p:spPr>
          <a:xfrm>
            <a:off x="8077724" y="4343148"/>
            <a:ext cx="269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Intercept = (0,-3)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6CBCD421-C953-954D-BD41-8ED1F2675CE3}"/>
                  </a:ext>
                </a:extLst>
              </p:cNvPr>
              <p:cNvSpPr txBox="1"/>
              <p:nvPr/>
            </p:nvSpPr>
            <p:spPr>
              <a:xfrm>
                <a:off x="5117707" y="1312082"/>
                <a:ext cx="2923082" cy="2056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Using </a:t>
                </a:r>
                <a:r>
                  <a:rPr lang="en-US" sz="2400" dirty="0">
                    <a:solidFill>
                      <a:srgbClr val="00B050"/>
                    </a:solidFill>
                  </a:rPr>
                  <a:t>(0,-3)</a:t>
                </a:r>
                <a:r>
                  <a:rPr lang="en-US" sz="2400" dirty="0"/>
                  <a:t> and </a:t>
                </a:r>
                <a:r>
                  <a:rPr lang="en-US" sz="2400" dirty="0">
                    <a:solidFill>
                      <a:srgbClr val="FF0000"/>
                    </a:solidFill>
                  </a:rPr>
                  <a:t>(5,7)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7−(−3)</m:t>
                          </m:r>
                        </m:num>
                        <m:den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5−0</m:t>
                          </m:r>
                        </m:den>
                      </m:f>
                    </m:oMath>
                  </m:oMathPara>
                </a14:m>
                <a:endParaRPr lang="en-AU" sz="2400" dirty="0"/>
              </a:p>
              <a:p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400" dirty="0"/>
              </a:p>
              <a:p>
                <a:r>
                  <a:rPr lang="en-US" sz="2400" dirty="0"/>
                  <a:t>            = 2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CBCD421-C953-954D-BD41-8ED1F267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707" y="1312082"/>
                <a:ext cx="2923082" cy="2056782"/>
              </a:xfrm>
              <a:prstGeom prst="rect">
                <a:avLst/>
              </a:prstGeom>
              <a:blipFill rotWithShape="0">
                <a:blip r:embed="rId3"/>
                <a:stretch>
                  <a:fillRect l="-3340" t="-2367" b="-56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="" xmlns:a16="http://schemas.microsoft.com/office/drawing/2014/main" id="{0C65878D-F4F7-1D45-8FAC-53C72A0FCB7B}"/>
              </a:ext>
            </a:extLst>
          </p:cNvPr>
          <p:cNvSpPr/>
          <p:nvPr/>
        </p:nvSpPr>
        <p:spPr>
          <a:xfrm>
            <a:off x="9519272" y="1557477"/>
            <a:ext cx="190189" cy="1508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93F2574-64AD-4849-ACEC-2F45764CD26C}"/>
              </a:ext>
            </a:extLst>
          </p:cNvPr>
          <p:cNvSpPr/>
          <p:nvPr/>
        </p:nvSpPr>
        <p:spPr>
          <a:xfrm>
            <a:off x="9842816" y="1523624"/>
            <a:ext cx="7585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(5,7)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7AA662BD-C952-454B-9A97-CA31526264C1}"/>
                  </a:ext>
                </a:extLst>
              </p:cNvPr>
              <p:cNvSpPr txBox="1"/>
              <p:nvPr/>
            </p:nvSpPr>
            <p:spPr>
              <a:xfrm>
                <a:off x="7043404" y="5468242"/>
                <a:ext cx="30130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i="1">
                          <a:solidFill>
                            <a:srgbClr val="0042B8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3200" i="1">
                          <a:solidFill>
                            <a:srgbClr val="0042B8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AU" sz="3200" i="1">
                          <a:solidFill>
                            <a:srgbClr val="0042B8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3200" i="1">
                          <a:solidFill>
                            <a:srgbClr val="0042B8"/>
                          </a:solidFill>
                          <a:latin typeface="Cambria Math" panose="02040503050406030204" pitchFamily="18" charset="0"/>
                        </a:rPr>
                        <m:t> −3</m:t>
                      </m:r>
                    </m:oMath>
                  </m:oMathPara>
                </a14:m>
                <a:endParaRPr lang="en-US" sz="3200" dirty="0">
                  <a:solidFill>
                    <a:srgbClr val="0042B8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A662BD-C952-454B-9A97-CA3152626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404" y="5468242"/>
                <a:ext cx="301302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46582" y="1785234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Step 1: Find y-intercept</a:t>
            </a:r>
            <a:endParaRPr lang="en-A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317" y="1244946"/>
                <a:ext cx="47073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 smtClean="0"/>
                  <a:t>Recall, equation of line: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AU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7" y="1244946"/>
                <a:ext cx="4707379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943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30563" y="2305661"/>
            <a:ext cx="2862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Step 2: Work out gradient</a:t>
            </a:r>
            <a:endParaRPr lang="en-AU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46582" y="3053070"/>
            <a:ext cx="3370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Step 3: Re-write your equation</a:t>
            </a:r>
            <a:endParaRPr lang="en-AU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5304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71587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/>
      <p:bldP spid="2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D0C669A-AF30-B547-A228-D93D85DF5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453" y="0"/>
            <a:ext cx="859054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6582" y="1785234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Step 1: Find y-intercept</a:t>
            </a:r>
            <a:endParaRPr lang="en-A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17" y="1244946"/>
                <a:ext cx="47073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 smtClean="0"/>
                  <a:t>Recall, equation of line: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AU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7" y="1244946"/>
                <a:ext cx="4707379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943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30563" y="2305661"/>
            <a:ext cx="2862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Step 2: Work out gradient</a:t>
            </a:r>
            <a:endParaRPr lang="en-AU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46582" y="3053070"/>
            <a:ext cx="3370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Step 3: Re-write your equation</a:t>
            </a:r>
            <a:endParaRPr lang="en-AU" sz="20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5304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7770919" y="2102408"/>
            <a:ext cx="1373760" cy="361080"/>
            <a:chOff x="7770919" y="2102408"/>
            <a:chExt cx="137376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/>
                <p14:cNvContentPartPr/>
                <p14:nvPr/>
              </p14:nvContentPartPr>
              <p14:xfrm>
                <a:off x="7770919" y="2109608"/>
                <a:ext cx="727560" cy="35388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41399" y="2099168"/>
                  <a:ext cx="7884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/>
                <p14:cNvContentPartPr/>
                <p14:nvPr/>
              </p14:nvContentPartPr>
              <p14:xfrm>
                <a:off x="8983759" y="2102408"/>
                <a:ext cx="160920" cy="35568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68279" y="2084048"/>
                  <a:ext cx="2059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/>
                <p14:cNvContentPartPr/>
                <p14:nvPr/>
              </p14:nvContentPartPr>
              <p14:xfrm>
                <a:off x="8866039" y="2153888"/>
                <a:ext cx="27720" cy="21852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35799" y="2138768"/>
                  <a:ext cx="72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/>
                <p14:cNvContentPartPr/>
                <p14:nvPr/>
              </p14:nvContentPartPr>
              <p14:xfrm>
                <a:off x="8713759" y="2139488"/>
                <a:ext cx="216720" cy="1951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84959" y="2113928"/>
                  <a:ext cx="27180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/>
          <p:cNvGrpSpPr/>
          <p:nvPr/>
        </p:nvGrpSpPr>
        <p:grpSpPr>
          <a:xfrm>
            <a:off x="10680799" y="2856608"/>
            <a:ext cx="1006920" cy="736560"/>
            <a:chOff x="10680799" y="2856608"/>
            <a:chExt cx="1006920" cy="73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/>
                <p14:cNvContentPartPr/>
                <p14:nvPr/>
              </p14:nvContentPartPr>
              <p14:xfrm>
                <a:off x="10770079" y="2856608"/>
                <a:ext cx="917640" cy="46620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42359" y="2828168"/>
                  <a:ext cx="97884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/>
                <p14:cNvContentPartPr/>
                <p14:nvPr/>
              </p14:nvContentPartPr>
              <p14:xfrm>
                <a:off x="10680799" y="3534848"/>
                <a:ext cx="91440" cy="5832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657039" y="3506048"/>
                  <a:ext cx="143640" cy="11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/>
              <p14:cNvContentPartPr/>
              <p14:nvPr/>
            </p14:nvContentPartPr>
            <p14:xfrm>
              <a:off x="8608639" y="4165928"/>
              <a:ext cx="1646640" cy="189792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88479" y="4144328"/>
                <a:ext cx="1678320" cy="19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/>
              <p14:cNvContentPartPr/>
              <p14:nvPr/>
            </p14:nvContentPartPr>
            <p14:xfrm>
              <a:off x="647467" y="3462945"/>
              <a:ext cx="2626200" cy="819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1347" y="3455385"/>
                <a:ext cx="2638080" cy="83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2" name="Ink 51"/>
              <p14:cNvContentPartPr/>
              <p14:nvPr/>
            </p14:nvContentPartPr>
            <p14:xfrm>
              <a:off x="9397399" y="4669928"/>
              <a:ext cx="937440" cy="270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83719" y="4654808"/>
                <a:ext cx="965520" cy="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309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F1236F-6ECD-5048-8D3E-8D2700829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038" y="2373261"/>
            <a:ext cx="8543925" cy="1325563"/>
          </a:xfrm>
        </p:spPr>
        <p:txBody>
          <a:bodyPr/>
          <a:lstStyle/>
          <a:p>
            <a:pPr algn="ctr"/>
            <a:r>
              <a:rPr lang="en-US" dirty="0"/>
              <a:t>Table of values</a:t>
            </a:r>
          </a:p>
        </p:txBody>
      </p:sp>
    </p:spTree>
    <p:extLst>
      <p:ext uri="{BB962C8B-B14F-4D97-AF65-F5344CB8AC3E}">
        <p14:creationId xmlns:p14="http://schemas.microsoft.com/office/powerpoint/2010/main" val="55263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6689</TotalTime>
  <Words>1327</Words>
  <Application>Microsoft Office PowerPoint</Application>
  <PresentationFormat>Widescreen</PresentationFormat>
  <Paragraphs>270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Linear functions/linear relationships</vt:lpstr>
      <vt:lpstr>PowerPoint Presentation</vt:lpstr>
      <vt:lpstr>Ways of determining the equation of a straight line</vt:lpstr>
      <vt:lpstr>Graphs</vt:lpstr>
      <vt:lpstr>PowerPoint Presentation</vt:lpstr>
      <vt:lpstr>PowerPoint Presentation</vt:lpstr>
      <vt:lpstr>Table of values</vt:lpstr>
      <vt:lpstr>PowerPoint Presentation</vt:lpstr>
      <vt:lpstr>PowerPoint Presentation</vt:lpstr>
      <vt:lpstr>PowerPoint Presentation</vt:lpstr>
      <vt:lpstr>Gradient and intercept</vt:lpstr>
      <vt:lpstr>PowerPoint Presentation</vt:lpstr>
      <vt:lpstr>Gradient and a point</vt:lpstr>
      <vt:lpstr>PowerPoint Presentation</vt:lpstr>
      <vt:lpstr>PowerPoint Presentation</vt:lpstr>
      <vt:lpstr>Two points</vt:lpstr>
      <vt:lpstr>Find the equation of a straight line which passes through the points (-3,-4) and (1,8).</vt:lpstr>
      <vt:lpstr>Find the equation of the which passes through the point (2, 1) and (-5, 4). </vt:lpstr>
      <vt:lpstr>Different forms of linear equation</vt:lpstr>
      <vt:lpstr>A straight line has equation 3x+5y=20. Determine its gradient and the co-ordinate of the y-intercept.</vt:lpstr>
      <vt:lpstr>A straight line has equation 7x-2y=4. Determine its gradient and the co-ordinate of the y-intercept.</vt:lpstr>
      <vt:lpstr>PowerPoint Presentation</vt:lpstr>
      <vt:lpstr>Vertical line</vt:lpstr>
      <vt:lpstr>Horizontal line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1D</dc:title>
  <dc:creator>l k</dc:creator>
  <cp:lastModifiedBy>TAN Mei Yi [Harrisdale Senior High School]</cp:lastModifiedBy>
  <cp:revision>159</cp:revision>
  <dcterms:created xsi:type="dcterms:W3CDTF">2020-02-17T13:56:23Z</dcterms:created>
  <dcterms:modified xsi:type="dcterms:W3CDTF">2022-02-04T02:29:40Z</dcterms:modified>
</cp:coreProperties>
</file>